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459" r:id="rId70"/>
    <p:sldId id="1450" r:id="rId71"/>
    <p:sldId id="1648" r:id="rId72"/>
    <p:sldId id="2037" r:id="rId73"/>
    <p:sldId id="2039" r:id="rId74"/>
    <p:sldId id="1660" r:id="rId75"/>
    <p:sldId id="2188" r:id="rId76"/>
    <p:sldId id="2187" r:id="rId77"/>
    <p:sldId id="1451" r:id="rId78"/>
    <p:sldId id="1662" r:id="rId79"/>
    <p:sldId id="1661" r:id="rId80"/>
    <p:sldId id="1663" r:id="rId81"/>
    <p:sldId id="1483" r:id="rId82"/>
    <p:sldId id="1665" r:id="rId83"/>
    <p:sldId id="1484" r:id="rId84"/>
    <p:sldId id="1666" r:id="rId85"/>
    <p:sldId id="1667" r:id="rId86"/>
    <p:sldId id="2190" r:id="rId87"/>
    <p:sldId id="1462" r:id="rId88"/>
    <p:sldId id="1463" r:id="rId89"/>
    <p:sldId id="2041" r:id="rId90"/>
    <p:sldId id="2043" r:id="rId91"/>
    <p:sldId id="2044" r:id="rId92"/>
    <p:sldId id="2040" r:id="rId93"/>
    <p:sldId id="1464" r:id="rId94"/>
    <p:sldId id="1669" r:id="rId95"/>
    <p:sldId id="1670" r:id="rId96"/>
    <p:sldId id="1671" r:id="rId97"/>
    <p:sldId id="1485" r:id="rId98"/>
    <p:sldId id="1486" r:id="rId99"/>
    <p:sldId id="1488" r:id="rId100"/>
    <p:sldId id="1673" r:id="rId101"/>
    <p:sldId id="1674" r:id="rId102"/>
    <p:sldId id="1501" r:id="rId103"/>
    <p:sldId id="1502" r:id="rId104"/>
    <p:sldId id="2046" r:id="rId105"/>
    <p:sldId id="1679" r:id="rId106"/>
    <p:sldId id="1491" r:id="rId107"/>
    <p:sldId id="1508" r:id="rId108"/>
    <p:sldId id="2095" r:id="rId109"/>
    <p:sldId id="2047" r:id="rId110"/>
    <p:sldId id="2048" r:id="rId111"/>
    <p:sldId id="2049" r:id="rId112"/>
    <p:sldId id="2050" r:id="rId113"/>
    <p:sldId id="1680" r:id="rId114"/>
    <p:sldId id="1513" r:id="rId115"/>
    <p:sldId id="1514" r:id="rId116"/>
    <p:sldId id="1681" r:id="rId117"/>
    <p:sldId id="2057" r:id="rId118"/>
    <p:sldId id="2058" r:id="rId119"/>
    <p:sldId id="1682" r:id="rId120"/>
    <p:sldId id="1683" r:id="rId121"/>
    <p:sldId id="2059" r:id="rId122"/>
    <p:sldId id="1684" r:id="rId123"/>
    <p:sldId id="1685" r:id="rId124"/>
    <p:sldId id="1686" r:id="rId125"/>
    <p:sldId id="1687" r:id="rId126"/>
    <p:sldId id="1515" r:id="rId127"/>
    <p:sldId id="1516" r:id="rId128"/>
    <p:sldId id="1689" r:id="rId129"/>
    <p:sldId id="1688" r:id="rId130"/>
    <p:sldId id="1509" r:id="rId131"/>
    <p:sldId id="2096" r:id="rId132"/>
    <p:sldId id="1690" r:id="rId133"/>
    <p:sldId id="2071" r:id="rId134"/>
    <p:sldId id="2072" r:id="rId135"/>
    <p:sldId id="2051" r:id="rId136"/>
    <p:sldId id="1691" r:id="rId137"/>
    <p:sldId id="1692" r:id="rId138"/>
    <p:sldId id="1526" r:id="rId139"/>
    <p:sldId id="1696" r:id="rId140"/>
    <p:sldId id="1693" r:id="rId141"/>
    <p:sldId id="2098" r:id="rId142"/>
    <p:sldId id="2060" r:id="rId143"/>
    <p:sldId id="2064" r:id="rId144"/>
    <p:sldId id="2063" r:id="rId145"/>
    <p:sldId id="1714" r:id="rId146"/>
    <p:sldId id="1694" r:id="rId147"/>
    <p:sldId id="1695" r:id="rId148"/>
    <p:sldId id="1697" r:id="rId149"/>
    <p:sldId id="2073" r:id="rId150"/>
    <p:sldId id="1519" r:id="rId151"/>
    <p:sldId id="1698" r:id="rId152"/>
    <p:sldId id="2054" r:id="rId153"/>
    <p:sldId id="2065" r:id="rId154"/>
    <p:sldId id="2066" r:id="rId155"/>
    <p:sldId id="2067" r:id="rId156"/>
    <p:sldId id="2068" r:id="rId157"/>
    <p:sldId id="1702" r:id="rId158"/>
    <p:sldId id="1521" r:id="rId159"/>
    <p:sldId id="1703" r:id="rId160"/>
    <p:sldId id="1704" r:id="rId161"/>
    <p:sldId id="1706" r:id="rId162"/>
    <p:sldId id="1707" r:id="rId163"/>
    <p:sldId id="1533" r:id="rId164"/>
    <p:sldId id="1718" r:id="rId165"/>
    <p:sldId id="1721" r:id="rId166"/>
    <p:sldId id="1722" r:id="rId167"/>
    <p:sldId id="1723" r:id="rId168"/>
    <p:sldId id="1724" r:id="rId169"/>
    <p:sldId id="2074" r:id="rId170"/>
    <p:sldId id="1537" r:id="rId171"/>
    <p:sldId id="1776" r:id="rId172"/>
    <p:sldId id="2076" r:id="rId173"/>
    <p:sldId id="2075" r:id="rId174"/>
    <p:sldId id="2077" r:id="rId175"/>
    <p:sldId id="2080" r:id="rId176"/>
    <p:sldId id="2079" r:id="rId177"/>
    <p:sldId id="2082" r:id="rId178"/>
    <p:sldId id="2078" r:id="rId179"/>
    <p:sldId id="1538" r:id="rId180"/>
    <p:sldId id="2084" r:id="rId181"/>
    <p:sldId id="2083" r:id="rId182"/>
    <p:sldId id="1539" r:id="rId183"/>
    <p:sldId id="1540" r:id="rId184"/>
    <p:sldId id="2086" r:id="rId185"/>
    <p:sldId id="2085" r:id="rId186"/>
    <p:sldId id="2087" r:id="rId187"/>
    <p:sldId id="2088" r:id="rId188"/>
    <p:sldId id="1774" r:id="rId189"/>
    <p:sldId id="1775" r:id="rId190"/>
    <p:sldId id="1517" r:id="rId191"/>
    <p:sldId id="1518" r:id="rId192"/>
    <p:sldId id="1709" r:id="rId193"/>
    <p:sldId id="2052" r:id="rId194"/>
    <p:sldId id="1710" r:id="rId195"/>
    <p:sldId id="1712" r:id="rId196"/>
    <p:sldId id="1527" r:id="rId197"/>
    <p:sldId id="1713" r:id="rId198"/>
    <p:sldId id="1715" r:id="rId199"/>
    <p:sldId id="1717" r:id="rId200"/>
    <p:sldId id="1529" r:id="rId201"/>
    <p:sldId id="1530" r:id="rId202"/>
    <p:sldId id="1726" r:id="rId203"/>
    <p:sldId id="1727" r:id="rId204"/>
    <p:sldId id="1729" r:id="rId205"/>
    <p:sldId id="1749" r:id="rId206"/>
    <p:sldId id="1535" r:id="rId207"/>
    <p:sldId id="1536" r:id="rId208"/>
    <p:sldId id="2069" r:id="rId209"/>
    <p:sldId id="1750" r:id="rId210"/>
    <p:sldId id="1990" r:id="rId211"/>
    <p:sldId id="1555" r:id="rId212"/>
    <p:sldId id="2109" r:id="rId213"/>
    <p:sldId id="2115" r:id="rId214"/>
    <p:sldId id="1556" r:id="rId215"/>
    <p:sldId id="2113" r:id="rId216"/>
    <p:sldId id="2116" r:id="rId217"/>
    <p:sldId id="1767" r:id="rId218"/>
    <p:sldId id="1766" r:id="rId219"/>
    <p:sldId id="1768" r:id="rId220"/>
    <p:sldId id="1769" r:id="rId221"/>
    <p:sldId id="1771" r:id="rId222"/>
    <p:sldId id="1772" r:id="rId223"/>
    <p:sldId id="1596" r:id="rId224"/>
    <p:sldId id="1597" r:id="rId225"/>
    <p:sldId id="1598" r:id="rId226"/>
    <p:sldId id="1937" r:id="rId227"/>
    <p:sldId id="1934" r:id="rId228"/>
    <p:sldId id="1935" r:id="rId229"/>
    <p:sldId id="2110" r:id="rId230"/>
    <p:sldId id="1936" r:id="rId231"/>
    <p:sldId id="1938" r:id="rId232"/>
    <p:sldId id="1939" r:id="rId233"/>
    <p:sldId id="1950" r:id="rId234"/>
    <p:sldId id="1951" r:id="rId235"/>
    <p:sldId id="1952" r:id="rId236"/>
    <p:sldId id="1953" r:id="rId237"/>
    <p:sldId id="1940" r:id="rId238"/>
    <p:sldId id="1941" r:id="rId239"/>
    <p:sldId id="1944" r:id="rId240"/>
    <p:sldId id="1942" r:id="rId241"/>
    <p:sldId id="1954" r:id="rId242"/>
    <p:sldId id="1960" r:id="rId243"/>
    <p:sldId id="1943" r:id="rId244"/>
    <p:sldId id="1962" r:id="rId245"/>
    <p:sldId id="1957" r:id="rId246"/>
    <p:sldId id="1948" r:id="rId247"/>
    <p:sldId id="1955" r:id="rId248"/>
    <p:sldId id="1959" r:id="rId249"/>
    <p:sldId id="1965" r:id="rId250"/>
    <p:sldId id="1963" r:id="rId251"/>
    <p:sldId id="1945" r:id="rId252"/>
    <p:sldId id="1946" r:id="rId253"/>
    <p:sldId id="1968" r:id="rId254"/>
    <p:sldId id="1967" r:id="rId255"/>
    <p:sldId id="1973" r:id="rId256"/>
    <p:sldId id="1974" r:id="rId257"/>
    <p:sldId id="1976" r:id="rId258"/>
    <p:sldId id="1975" r:id="rId259"/>
    <p:sldId id="1977" r:id="rId260"/>
    <p:sldId id="1978" r:id="rId261"/>
    <p:sldId id="1979" r:id="rId262"/>
    <p:sldId id="1980" r:id="rId263"/>
    <p:sldId id="1982" r:id="rId264"/>
    <p:sldId id="1970" r:id="rId265"/>
    <p:sldId id="1971" r:id="rId266"/>
    <p:sldId id="1983" r:id="rId267"/>
    <p:sldId id="1984" r:id="rId268"/>
    <p:sldId id="1985" r:id="rId269"/>
    <p:sldId id="1987" r:id="rId270"/>
    <p:sldId id="1988" r:id="rId271"/>
    <p:sldId id="2112" r:id="rId272"/>
    <p:sldId id="1557" r:id="rId273"/>
    <p:sldId id="1730" r:id="rId274"/>
    <p:sldId id="1732" r:id="rId275"/>
    <p:sldId id="1733" r:id="rId276"/>
    <p:sldId id="1734" r:id="rId277"/>
    <p:sldId id="2131" r:id="rId278"/>
    <p:sldId id="2111" r:id="rId279"/>
    <p:sldId id="1731" r:id="rId280"/>
    <p:sldId id="2119" r:id="rId281"/>
    <p:sldId id="2124" r:id="rId282"/>
    <p:sldId id="2125" r:id="rId283"/>
    <p:sldId id="2122" r:id="rId284"/>
    <p:sldId id="2130" r:id="rId285"/>
    <p:sldId id="2126" r:id="rId286"/>
    <p:sldId id="2123" r:id="rId287"/>
    <p:sldId id="2120" r:id="rId288"/>
    <p:sldId id="2127" r:id="rId289"/>
    <p:sldId id="2129" r:id="rId290"/>
    <p:sldId id="2132" r:id="rId291"/>
    <p:sldId id="2128" r:id="rId292"/>
    <p:sldId id="2133" r:id="rId293"/>
    <p:sldId id="2134" r:id="rId294"/>
    <p:sldId id="1746" r:id="rId295"/>
    <p:sldId id="2136" r:id="rId296"/>
    <p:sldId id="2137" r:id="rId297"/>
    <p:sldId id="2135" r:id="rId298"/>
    <p:sldId id="2139" r:id="rId299"/>
    <p:sldId id="1753" r:id="rId300"/>
    <p:sldId id="2140" r:id="rId301"/>
    <p:sldId id="2142" r:id="rId302"/>
    <p:sldId id="2141" r:id="rId303"/>
    <p:sldId id="2143" r:id="rId304"/>
    <p:sldId id="1754" r:id="rId305"/>
    <p:sldId id="1736" r:id="rId306"/>
    <p:sldId id="1740" r:id="rId307"/>
    <p:sldId id="1755" r:id="rId308"/>
    <p:sldId id="2145" r:id="rId309"/>
    <p:sldId id="2146" r:id="rId310"/>
    <p:sldId id="2147" r:id="rId311"/>
    <p:sldId id="1737" r:id="rId312"/>
    <p:sldId id="2148" r:id="rId313"/>
    <p:sldId id="1757" r:id="rId314"/>
    <p:sldId id="1760" r:id="rId315"/>
    <p:sldId id="1758" r:id="rId316"/>
    <p:sldId id="2149" r:id="rId317"/>
    <p:sldId id="2150" r:id="rId318"/>
    <p:sldId id="1759" r:id="rId319"/>
    <p:sldId id="2151" r:id="rId320"/>
    <p:sldId id="1756" r:id="rId321"/>
    <p:sldId id="2154" r:id="rId322"/>
    <p:sldId id="2155" r:id="rId323"/>
    <p:sldId id="1720" r:id="rId324"/>
    <p:sldId id="1763" r:id="rId325"/>
    <p:sldId id="2153" r:id="rId326"/>
    <p:sldId id="1761" r:id="rId327"/>
    <p:sldId id="2156" r:id="rId328"/>
    <p:sldId id="1738" r:id="rId329"/>
    <p:sldId id="1739" r:id="rId330"/>
    <p:sldId id="1764" r:id="rId331"/>
    <p:sldId id="1541" r:id="rId332"/>
    <p:sldId id="2099" r:id="rId333"/>
    <p:sldId id="2089" r:id="rId334"/>
    <p:sldId id="1784" r:id="rId335"/>
    <p:sldId id="1792" r:id="rId336"/>
    <p:sldId id="2092" r:id="rId337"/>
    <p:sldId id="2091" r:id="rId338"/>
    <p:sldId id="1551" r:id="rId339"/>
    <p:sldId id="1806" r:id="rId340"/>
    <p:sldId id="1796" r:id="rId341"/>
    <p:sldId id="1553" r:id="rId342"/>
    <p:sldId id="1554" r:id="rId343"/>
    <p:sldId id="1807" r:id="rId344"/>
    <p:sldId id="1808" r:id="rId345"/>
    <p:sldId id="1809" r:id="rId346"/>
    <p:sldId id="1811" r:id="rId347"/>
    <p:sldId id="1547" r:id="rId348"/>
    <p:sldId id="2097" r:id="rId349"/>
    <p:sldId id="2094" r:id="rId350"/>
    <p:sldId id="1795" r:id="rId351"/>
    <p:sldId id="2093" r:id="rId352"/>
    <p:sldId id="1797" r:id="rId353"/>
    <p:sldId id="1793" r:id="rId354"/>
    <p:sldId id="1788" r:id="rId355"/>
    <p:sldId id="1787" r:id="rId356"/>
    <p:sldId id="1791" r:id="rId357"/>
    <p:sldId id="1790" r:id="rId358"/>
    <p:sldId id="1559" r:id="rId359"/>
    <p:sldId id="1560" r:id="rId360"/>
    <p:sldId id="1798" r:id="rId361"/>
    <p:sldId id="1802" r:id="rId362"/>
    <p:sldId id="1803" r:id="rId363"/>
    <p:sldId id="1799" r:id="rId364"/>
    <p:sldId id="1800" r:id="rId365"/>
    <p:sldId id="1804" r:id="rId366"/>
    <p:sldId id="1805" r:id="rId367"/>
    <p:sldId id="2100" r:id="rId368"/>
    <p:sldId id="2101" r:id="rId369"/>
    <p:sldId id="1494" r:id="rId370"/>
    <p:sldId id="1495" r:id="rId371"/>
    <p:sldId id="1812" r:id="rId372"/>
    <p:sldId id="1821" r:id="rId373"/>
    <p:sldId id="1823" r:id="rId374"/>
    <p:sldId id="1824" r:id="rId375"/>
    <p:sldId id="1496" r:id="rId376"/>
    <p:sldId id="1813" r:id="rId377"/>
    <p:sldId id="1815" r:id="rId378"/>
    <p:sldId id="1825" r:id="rId379"/>
    <p:sldId id="1814" r:id="rId380"/>
    <p:sldId id="1827" r:id="rId381"/>
    <p:sldId id="1831" r:id="rId382"/>
    <p:sldId id="1826" r:id="rId383"/>
    <p:sldId id="1828" r:id="rId384"/>
    <p:sldId id="1829" r:id="rId385"/>
    <p:sldId id="1830" r:id="rId386"/>
    <p:sldId id="1852" r:id="rId387"/>
    <p:sldId id="1832" r:id="rId388"/>
    <p:sldId id="1853" r:id="rId389"/>
    <p:sldId id="1855" r:id="rId390"/>
    <p:sldId id="1856" r:id="rId391"/>
    <p:sldId id="1854" r:id="rId392"/>
    <p:sldId id="1857" r:id="rId393"/>
    <p:sldId id="1858" r:id="rId394"/>
    <p:sldId id="1499" r:id="rId395"/>
    <p:sldId id="1816" r:id="rId396"/>
    <p:sldId id="1817" r:id="rId397"/>
    <p:sldId id="1820" r:id="rId398"/>
    <p:sldId id="1850" r:id="rId399"/>
    <p:sldId id="1819" r:id="rId400"/>
    <p:sldId id="1833" r:id="rId401"/>
    <p:sldId id="1835" r:id="rId402"/>
    <p:sldId id="1834" r:id="rId403"/>
    <p:sldId id="1465" r:id="rId404"/>
    <p:sldId id="1563" r:id="rId405"/>
    <p:sldId id="1564" r:id="rId406"/>
    <p:sldId id="1895" r:id="rId407"/>
    <p:sldId id="1837" r:id="rId408"/>
    <p:sldId id="1838" r:id="rId409"/>
    <p:sldId id="1896" r:id="rId410"/>
    <p:sldId id="1898" r:id="rId411"/>
    <p:sldId id="1897" r:id="rId412"/>
    <p:sldId id="1839" r:id="rId413"/>
    <p:sldId id="1840" r:id="rId414"/>
    <p:sldId id="1842" r:id="rId415"/>
    <p:sldId id="1567" r:id="rId416"/>
    <p:sldId id="1568" r:id="rId417"/>
    <p:sldId id="1845" r:id="rId418"/>
    <p:sldId id="1844" r:id="rId419"/>
    <p:sldId id="1843" r:id="rId420"/>
    <p:sldId id="1849" r:id="rId421"/>
    <p:sldId id="1848" r:id="rId422"/>
    <p:sldId id="1595" r:id="rId423"/>
    <p:sldId id="1859" r:id="rId424"/>
    <p:sldId id="1861" r:id="rId425"/>
    <p:sldId id="1862" r:id="rId426"/>
    <p:sldId id="1863" r:id="rId427"/>
    <p:sldId id="1860" r:id="rId428"/>
    <p:sldId id="1865" r:id="rId429"/>
    <p:sldId id="1864" r:id="rId430"/>
    <p:sldId id="1866" r:id="rId431"/>
    <p:sldId id="1869" r:id="rId432"/>
    <p:sldId id="1867" r:id="rId433"/>
    <p:sldId id="1868" r:id="rId434"/>
    <p:sldId id="1873" r:id="rId435"/>
    <p:sldId id="1875" r:id="rId436"/>
    <p:sldId id="1880" r:id="rId437"/>
    <p:sldId id="1876" r:id="rId438"/>
    <p:sldId id="1878" r:id="rId439"/>
    <p:sldId id="1872" r:id="rId440"/>
    <p:sldId id="1903" r:id="rId441"/>
    <p:sldId id="1870" r:id="rId442"/>
    <p:sldId id="1899" r:id="rId443"/>
    <p:sldId id="1901" r:id="rId444"/>
    <p:sldId id="1902" r:id="rId445"/>
    <p:sldId id="1900" r:id="rId446"/>
    <p:sldId id="1908" r:id="rId447"/>
    <p:sldId id="1906" r:id="rId448"/>
    <p:sldId id="1909" r:id="rId449"/>
    <p:sldId id="1907" r:id="rId450"/>
    <p:sldId id="1910" r:id="rId451"/>
    <p:sldId id="1911" r:id="rId452"/>
    <p:sldId id="1912" r:id="rId453"/>
    <p:sldId id="1913" r:id="rId454"/>
    <p:sldId id="1914" r:id="rId455"/>
    <p:sldId id="1917" r:id="rId456"/>
    <p:sldId id="1918" r:id="rId457"/>
    <p:sldId id="1916" r:id="rId458"/>
    <p:sldId id="1919" r:id="rId459"/>
    <p:sldId id="1884" r:id="rId460"/>
    <p:sldId id="1920" r:id="rId461"/>
    <p:sldId id="1921" r:id="rId462"/>
    <p:sldId id="1923" r:id="rId463"/>
    <p:sldId id="1924" r:id="rId464"/>
    <p:sldId id="1926" r:id="rId465"/>
    <p:sldId id="1927" r:id="rId466"/>
    <p:sldId id="1928" r:id="rId467"/>
    <p:sldId id="1922" r:id="rId468"/>
    <p:sldId id="1929" r:id="rId469"/>
    <p:sldId id="1930" r:id="rId470"/>
    <p:sldId id="1871" r:id="rId471"/>
    <p:sldId id="1847" r:id="rId472"/>
    <p:sldId id="1931" r:id="rId473"/>
    <p:sldId id="1933" r:id="rId474"/>
    <p:sldId id="1480" r:id="rId475"/>
    <p:sldId id="1991" r:id="rId476"/>
    <p:sldId id="1992" r:id="rId477"/>
    <p:sldId id="2158" r:id="rId478"/>
    <p:sldId id="2165" r:id="rId479"/>
    <p:sldId id="2164" r:id="rId480"/>
    <p:sldId id="2157" r:id="rId481"/>
    <p:sldId id="1481" r:id="rId482"/>
    <p:sldId id="2160" r:id="rId483"/>
    <p:sldId id="2163" r:id="rId484"/>
    <p:sldId id="2166" r:id="rId485"/>
    <p:sldId id="2159" r:id="rId486"/>
    <p:sldId id="2161" r:id="rId487"/>
    <p:sldId id="2167" r:id="rId488"/>
    <p:sldId id="2162" r:id="rId489"/>
    <p:sldId id="1471" r:id="rId490"/>
    <p:sldId id="1472" r:id="rId491"/>
    <p:sldId id="2168" r:id="rId492"/>
    <p:sldId id="2170" r:id="rId493"/>
    <p:sldId id="2171" r:id="rId494"/>
    <p:sldId id="2172" r:id="rId495"/>
    <p:sldId id="2173" r:id="rId496"/>
    <p:sldId id="2175" r:id="rId497"/>
    <p:sldId id="2177" r:id="rId498"/>
    <p:sldId id="2176" r:id="rId499"/>
    <p:sldId id="2178" r:id="rId500"/>
    <p:sldId id="2179" r:id="rId501"/>
    <p:sldId id="2180" r:id="rId502"/>
    <p:sldId id="1569" r:id="rId503"/>
    <p:sldId id="2181" r:id="rId504"/>
    <p:sldId id="2182" r:id="rId505"/>
    <p:sldId id="2184" r:id="rId506"/>
    <p:sldId id="2185" r:id="rId507"/>
    <p:sldId id="2186" r:id="rId508"/>
    <p:sldId id="1278" r:id="rId509"/>
    <p:sldId id="1268" r:id="rId510"/>
    <p:sldId id="2183" r:id="rId511"/>
    <p:sldId id="1422" r:id="rId512"/>
    <p:sldId id="1423" r:id="rId513"/>
    <p:sldId id="1424" r:id="rId514"/>
    <p:sldId id="1425" r:id="rId515"/>
    <p:sldId id="1426" r:id="rId516"/>
    <p:sldId id="1616" r:id="rId517"/>
    <p:sldId id="1725" r:id="rId5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59" d="100"/>
          <a:sy n="159" d="100"/>
        </p:scale>
        <p:origin x="750" y="138"/>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151</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157</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159</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164</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171</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179</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183</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191</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197</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201</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207</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210</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212</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217</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225</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229</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234</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238</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242</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246</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252</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255</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260</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265</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270</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273</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278</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286</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291</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294</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297</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306</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313</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318</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326</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329</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332</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339</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342</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348</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355</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359</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368</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371</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381</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387</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395</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401</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405</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416</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424</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427</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433</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441</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445</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452</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460</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470</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473</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476</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482</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491</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498</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503</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516</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1828767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886653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73</a:t>
            </a:fld>
            <a:endParaRPr lang="ko-KR" altLang="en-US"/>
          </a:p>
        </p:txBody>
      </p:sp>
    </p:spTree>
    <p:extLst>
      <p:ext uri="{BB962C8B-B14F-4D97-AF65-F5344CB8AC3E}">
        <p14:creationId xmlns:p14="http://schemas.microsoft.com/office/powerpoint/2010/main" val="4055395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74</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520C-24F8-92F7-9715-374F6CD8EA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FBD79-1192-CA16-6CB6-E0E2B68FB8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A1ABF6D-DE93-7E96-1AEE-87A484285D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5740D-E981-B49F-18B8-10B608D85BE4}"/>
              </a:ext>
            </a:extLst>
          </p:cNvPr>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33630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90FD-3964-74F6-BE98-74F604107C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58C891-32CA-7A5A-74B8-71E1F687F1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AFBB77-0845-B244-6A06-1D9896454D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9DBC598-66F0-AFCF-6173-3D1875F92F41}"/>
              </a:ext>
            </a:extLst>
          </p:cNvPr>
          <p:cNvSpPr>
            <a:spLocks noGrp="1"/>
          </p:cNvSpPr>
          <p:nvPr>
            <p:ph type="sldNum" sz="quarter" idx="5"/>
          </p:nvPr>
        </p:nvSpPr>
        <p:spPr/>
        <p:txBody>
          <a:bodyPr/>
          <a:lstStyle/>
          <a:p>
            <a:fld id="{B5389857-5745-4489-9591-8F76802FE21B}" type="slidenum">
              <a:rPr lang="ko-KR" altLang="en-US" smtClean="0"/>
              <a:t>76</a:t>
            </a:fld>
            <a:endParaRPr lang="ko-KR" altLang="en-US"/>
          </a:p>
        </p:txBody>
      </p:sp>
    </p:spTree>
    <p:extLst>
      <p:ext uri="{BB962C8B-B14F-4D97-AF65-F5344CB8AC3E}">
        <p14:creationId xmlns:p14="http://schemas.microsoft.com/office/powerpoint/2010/main" val="251223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79</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80</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83</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700B-E9C5-0B98-D445-63E49686E3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EC1E8-BA74-3434-0806-9374860B46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1653E4-3E2D-38E6-68A0-3630DE90FE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B1AAD6-9079-861C-0ADB-5FF504D933E5}"/>
              </a:ext>
            </a:extLst>
          </p:cNvPr>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4228626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92</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98</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103</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108</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115</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127</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131</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137</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141</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146</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2.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9.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1.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4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0.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128707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bg2">
              <a:lumMod val="2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extLst>
              <p:ext uri="{D42A27DB-BD31-4B8C-83A1-F6EECF244321}">
                <p14:modId xmlns:p14="http://schemas.microsoft.com/office/powerpoint/2010/main" val="1015141972"/>
              </p:ext>
            </p:extLst>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148870"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/spring-mvc-master/tree/HandlerMapping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13910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41945" y="2941387"/>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67084" y="2378342"/>
            <a:ext cx="2391907"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4515" y="2196337"/>
            <a:ext cx="813073"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V="1">
            <a:off x="2704515" y="1522875"/>
            <a:ext cx="4659"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4515" y="4156573"/>
            <a:ext cx="466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67084" y="3548980"/>
            <a:ext cx="2391907"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2691986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449951"/>
            <a:ext cx="9114683" cy="58751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"content-type=application/json"</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@RequestMapping(value = "/json", method = RequestMethod.POST, headers = "content-type</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D4865F9B-FAC8-D76C-5B75-8E6BB9BA36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651275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C36F3FF6-43D5-3AF8-B791-0F646C4395F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828358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720022"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2044878" y="5771894"/>
            <a:ext cx="141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46173" y="3456676"/>
            <a:ext cx="513632" cy="35698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089359" y="4899862"/>
            <a:ext cx="513632" cy="6835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488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97587" y="2975138"/>
            <a:ext cx="513631" cy="453295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661736"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674219" y="5498430"/>
            <a:ext cx="266040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288655"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112585" y="522633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188851" y="5219745"/>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216706"/>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238368"/>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24110"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10481"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76152" y="6275092"/>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18051"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04422" y="6003751"/>
            <a:ext cx="1"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220876" y="6003750"/>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4" name="TextBox 3">
            <a:extLst>
              <a:ext uri="{FF2B5EF4-FFF2-40B4-BE49-F238E27FC236}">
                <a16:creationId xmlns:a16="http://schemas.microsoft.com/office/drawing/2014/main" id="{43CFD7B0-3ED4-F2F9-74C4-0782B2C3C1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32397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359024" y="3719277"/>
            <a:ext cx="2709692"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098571293"/>
              </p:ext>
            </p:extLst>
          </p:nvPr>
        </p:nvGraphicFramePr>
        <p:xfrm>
          <a:off x="2120167" y="688806"/>
          <a:ext cx="4479153" cy="5925555"/>
        </p:xfrm>
        <a:graphic>
          <a:graphicData uri="http://schemas.openxmlformats.org/drawingml/2006/table">
            <a:tbl>
              <a:tblPr>
                <a:tableStyleId>{5C22544A-7EE6-4342-B048-85BDC9FD1C3A}</a:tableStyleId>
              </a:tblPr>
              <a:tblGrid>
                <a:gridCol w="4479153">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477937" y="3334327"/>
            <a:ext cx="1408761"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7" y="2074313"/>
            <a:ext cx="2687436" cy="697050"/>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a:t>
            </a:r>
            <a:r>
              <a:rPr lang="en-US" altLang="ko-KR" sz="1400">
                <a:solidFill>
                  <a:schemeClr val="accent1">
                    <a:lumMod val="75000"/>
                  </a:schemeClr>
                </a:solidFill>
              </a:rPr>
              <a:t>onjsdnjs/servlet/tree/model-2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762568" cy="1131079"/>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673156" y="2921169"/>
            <a:ext cx="884569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010739"/>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servlet-spring</a:t>
            </a: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서블릿</a:t>
            </a:r>
            <a:r>
              <a:rPr lang="en-US" altLang="ko-KR" sz="1400">
                <a:solidFill>
                  <a:schemeClr val="accent1">
                    <a:lumMod val="75000"/>
                  </a:schemeClr>
                </a:solidFill>
              </a:rPr>
              <a:t>-</a:t>
            </a:r>
            <a:r>
              <a:rPr lang="ko-KR" altLang="en-US" sz="1400">
                <a:solidFill>
                  <a:schemeClr val="accent1">
                    <a:lumMod val="75000"/>
                  </a:schemeClr>
                </a:solidFill>
              </a:rPr>
              <a:t>스프링</a:t>
            </a:r>
            <a:r>
              <a:rPr lang="en-US" altLang="ko-KR" sz="1400">
                <a:solidFill>
                  <a:schemeClr val="accent1">
                    <a:lumMod val="75000"/>
                  </a:schemeClr>
                </a:solidFill>
              </a:rPr>
              <a:t>-</a:t>
            </a:r>
            <a:r>
              <a:rPr lang="ko-KR" altLang="en-US" sz="1400">
                <a:solidFill>
                  <a:schemeClr val="accent1">
                    <a:lumMod val="75000"/>
                  </a:schemeClr>
                </a:solidFill>
              </a:rPr>
              <a:t>연결</a:t>
            </a:r>
          </a:p>
        </p:txBody>
      </p:sp>
    </p:spTree>
    <p:extLst>
      <p:ext uri="{BB962C8B-B14F-4D97-AF65-F5344CB8AC3E}">
        <p14:creationId xmlns:p14="http://schemas.microsoft.com/office/powerpoint/2010/main" val="143275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344127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48190" y="321906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392386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50002" y="312882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348309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333425"/>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739735"/>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310509" y="2669251"/>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917726" y="2669253"/>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114138" y="2855836"/>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114138" y="3625565"/>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114138" y="438399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58552" y="5142425"/>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404058" y="3847208"/>
            <a:ext cx="7826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57839" y="3847209"/>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94856" y="5144167"/>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35989" y="3299125"/>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35989" y="4068854"/>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32213" y="3625564"/>
            <a:ext cx="2571845"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86736" y="3625563"/>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MyWebAppInitializer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67847" y="4162213"/>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78774" y="416221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71881" y="3724847"/>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98342" y="3585597"/>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50124" y="3594042"/>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C14E-49F0-9AAC-AE1A-1FEF82F093A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58BF572-8533-4E44-6F38-13004E6D0BA9}"/>
              </a:ext>
            </a:extLst>
          </p:cNvPr>
          <p:cNvSpPr/>
          <p:nvPr/>
        </p:nvSpPr>
        <p:spPr>
          <a:xfrm>
            <a:off x="192741" y="152951"/>
            <a:ext cx="31929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ServletContainerInitializer</a:t>
            </a:r>
            <a:endParaRPr lang="ko-KR" altLang="en-US" b="1">
              <a:solidFill>
                <a:schemeClr val="accent1">
                  <a:lumMod val="75000"/>
                </a:schemeClr>
              </a:solidFill>
            </a:endParaRPr>
          </a:p>
        </p:txBody>
      </p:sp>
      <p:sp>
        <p:nvSpPr>
          <p:cNvPr id="2" name="직사각형 1">
            <a:extLst>
              <a:ext uri="{FF2B5EF4-FFF2-40B4-BE49-F238E27FC236}">
                <a16:creationId xmlns:a16="http://schemas.microsoft.com/office/drawing/2014/main" id="{0B86E450-1C35-2784-130D-AA87AB5260DD}"/>
              </a:ext>
            </a:extLst>
          </p:cNvPr>
          <p:cNvSpPr/>
          <p:nvPr/>
        </p:nvSpPr>
        <p:spPr>
          <a:xfrm>
            <a:off x="528705" y="543223"/>
            <a:ext cx="11510978" cy="3116238"/>
          </a:xfrm>
          <a:prstGeom prst="rect">
            <a:avLst/>
          </a:prstGeom>
        </p:spPr>
        <p:txBody>
          <a:bodyPr wrap="square">
            <a:spAutoFit/>
          </a:bodyPr>
          <a:lstStyle/>
          <a:p>
            <a:pPr marL="228600" indent="-228600">
              <a:lnSpc>
                <a:spcPct val="150000"/>
              </a:lnSpc>
              <a:buFont typeface="+mj-lt"/>
              <a:buAutoNum type="arabicParenR"/>
            </a:pPr>
            <a:r>
              <a:rPr lang="en-US" altLang="ko-KR" sz="1200"/>
              <a:t>Servlet 2.x </a:t>
            </a:r>
            <a:r>
              <a:rPr lang="ko-KR" altLang="en-US" sz="1200"/>
              <a:t>시절에는 </a:t>
            </a:r>
            <a:r>
              <a:rPr lang="en-US" altLang="ko-KR" sz="1200"/>
              <a:t>web.xml </a:t>
            </a:r>
            <a:r>
              <a:rPr lang="ko-KR" altLang="en-US" sz="1200"/>
              <a:t>배치 서술자</a:t>
            </a:r>
            <a:r>
              <a:rPr lang="en-US" altLang="ko-KR" sz="1200"/>
              <a:t>(Deployment Descriptor)</a:t>
            </a:r>
            <a:r>
              <a:rPr lang="ko-KR" altLang="en-US" sz="1200"/>
              <a:t>를 이용해 서블릿이나 리스너</a:t>
            </a:r>
            <a:r>
              <a:rPr lang="en-US" altLang="ko-KR" sz="1200"/>
              <a:t>, </a:t>
            </a:r>
            <a:r>
              <a:rPr lang="ko-KR" altLang="en-US" sz="1200"/>
              <a:t>필터 등을 선언적으로 설정했지만 </a:t>
            </a:r>
            <a:r>
              <a:rPr lang="en-US" altLang="ko-KR" sz="1200"/>
              <a:t>Servlet 3.0</a:t>
            </a:r>
            <a:r>
              <a:rPr lang="ko-KR" altLang="en-US" sz="1200"/>
              <a:t>에서는 어노테이션 기반 설정과 프로그래밍 방식의 동적 등록</a:t>
            </a:r>
            <a:r>
              <a:rPr lang="en-US" altLang="ko-KR" sz="1200"/>
              <a:t>(Dynamic Registration) </a:t>
            </a:r>
            <a:r>
              <a:rPr lang="ko-KR" altLang="en-US" sz="1200"/>
              <a:t>기능을 도입하였다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/META-INF/services/</a:t>
            </a:r>
            <a:r>
              <a:rPr lang="ko-KR" altLang="en-US" sz="1200"/>
              <a:t> </a:t>
            </a:r>
            <a:r>
              <a:rPr lang="en-US" altLang="ko-KR" sz="1200"/>
              <a:t>jakarta.servlet.ServletContainerInitializer </a:t>
            </a:r>
            <a:r>
              <a:rPr lang="ko-KR" altLang="en-US" sz="1200"/>
              <a:t>에</a:t>
            </a:r>
            <a:r>
              <a:rPr lang="en-US" altLang="ko-KR" sz="1200"/>
              <a:t> </a:t>
            </a:r>
            <a:r>
              <a:rPr lang="ko-KR" altLang="en-US" sz="1200"/>
              <a:t>클래스 정보를 입력 하면 초기화 시 해당 파일이 있는지 검색한 후 실행한다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ServletContainerInitializer </a:t>
            </a:r>
            <a:r>
              <a:rPr lang="ko-KR" altLang="en-US" sz="1200"/>
              <a:t>클래스 정의에 </a:t>
            </a:r>
            <a:r>
              <a:rPr lang="en-US" altLang="ko-KR" sz="1200"/>
              <a:t>@HandlesTypes </a:t>
            </a:r>
            <a:r>
              <a:rPr lang="ko-KR" altLang="en-US" sz="1200"/>
              <a:t>어노테이션을 붙이면</a:t>
            </a:r>
            <a:r>
              <a:rPr lang="en-US" altLang="ko-KR" sz="1200"/>
              <a:t> </a:t>
            </a:r>
            <a:r>
              <a:rPr lang="ko-KR" altLang="en-US" sz="1200"/>
              <a:t>주어진 타입에 대해 컨테이너가 자동으로 스캐닝을 수행한다</a:t>
            </a:r>
            <a:endParaRPr lang="en-US" altLang="ko-KR" sz="1200"/>
          </a:p>
        </p:txBody>
      </p:sp>
      <p:sp>
        <p:nvSpPr>
          <p:cNvPr id="7" name="Rectangle 1">
            <a:extLst>
              <a:ext uri="{FF2B5EF4-FFF2-40B4-BE49-F238E27FC236}">
                <a16:creationId xmlns:a16="http://schemas.microsoft.com/office/drawing/2014/main" id="{7C669897-0E59-FB43-B455-19B4953F1942}"/>
              </a:ext>
            </a:extLst>
          </p:cNvPr>
          <p:cNvSpPr>
            <a:spLocks noChangeArrowheads="1"/>
          </p:cNvSpPr>
          <p:nvPr/>
        </p:nvSpPr>
        <p:spPr bwMode="auto">
          <a:xfrm>
            <a:off x="7034057" y="3992981"/>
            <a:ext cx="4908883" cy="15506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CF8E6D"/>
                </a:solidFill>
                <a:effectLst/>
                <a:latin typeface="+mj-lt"/>
                <a:ea typeface="JetBrains Mono"/>
              </a:rPr>
              <a:t>public class </a:t>
            </a:r>
            <a:r>
              <a:rPr kumimoji="0" lang="en-US" altLang="ko-KR" sz="1050" b="0" i="0" u="none" strike="noStrike" cap="none" normalizeH="0" baseline="0">
                <a:ln>
                  <a:noFill/>
                </a:ln>
                <a:solidFill>
                  <a:srgbClr val="BCBEC4"/>
                </a:solidFill>
                <a:effectLst/>
                <a:latin typeface="+mj-lt"/>
                <a:ea typeface="JetBrains Mono"/>
              </a:rPr>
              <a:t>MyWebAppInitializerImpl</a:t>
            </a: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implements </a:t>
            </a:r>
            <a:r>
              <a:rPr kumimoji="0" lang="en-US" altLang="ko-KR" sz="1050" b="0" i="0" u="none" strike="noStrike" cap="none" normalizeH="0" baseline="0">
                <a:ln>
                  <a:noFill/>
                </a:ln>
                <a:solidFill>
                  <a:srgbClr val="BCBEC4"/>
                </a:solidFill>
                <a:effectLst/>
                <a:latin typeface="+mj-lt"/>
                <a:ea typeface="JetBrains Mono"/>
              </a:rPr>
              <a:t>MyWebAppInitializer</a:t>
            </a:r>
            <a:r>
              <a:rPr kumimoji="0" lang="ko-KR" altLang="ko-KR" sz="1050" b="0" i="0" u="none" strike="noStrike" cap="none" normalizeH="0" baseline="0">
                <a:ln>
                  <a:noFill/>
                </a:ln>
                <a:solidFill>
                  <a:srgbClr val="BCBEC4"/>
                </a:solidFill>
                <a:effectLst/>
                <a:latin typeface="+mj-lt"/>
                <a:ea typeface="JetBrains Mono"/>
              </a:rPr>
              <a:t> {</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B3AE60"/>
                </a:solidFill>
                <a:effectLst/>
                <a:latin typeface="+mj-lt"/>
                <a:ea typeface="JetBrains Mono"/>
              </a:rPr>
              <a:t>@Override</a:t>
            </a:r>
            <a:br>
              <a:rPr kumimoji="0" lang="ko-KR" altLang="ko-KR" sz="1050" b="0" i="0" u="none" strike="noStrike" cap="none" normalizeH="0" baseline="0">
                <a:ln>
                  <a:noFill/>
                </a:ln>
                <a:solidFill>
                  <a:srgbClr val="B3AE60"/>
                </a:solidFill>
                <a:effectLst/>
                <a:latin typeface="+mj-lt"/>
                <a:ea typeface="JetBrains Mono"/>
              </a:rPr>
            </a:br>
            <a:r>
              <a:rPr kumimoji="0" lang="ko-KR" altLang="ko-KR" sz="1050" b="0" i="0" u="none" strike="noStrike" cap="none" normalizeH="0" baseline="0">
                <a:ln>
                  <a:noFill/>
                </a:ln>
                <a:solidFill>
                  <a:srgbClr val="B3AE60"/>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public void </a:t>
            </a:r>
            <a:r>
              <a:rPr kumimoji="0" lang="ko-KR" altLang="ko-KR" sz="1050" b="0" i="0" u="none" strike="noStrike" cap="none" normalizeH="0" baseline="0">
                <a:ln>
                  <a:noFill/>
                </a:ln>
                <a:solidFill>
                  <a:srgbClr val="56A8F5"/>
                </a:solidFill>
                <a:effectLst/>
                <a:latin typeface="+mj-lt"/>
                <a:ea typeface="JetBrains Mono"/>
              </a:rPr>
              <a:t>onStartup(ServletContext</a:t>
            </a:r>
            <a:r>
              <a:rPr kumimoji="0" lang="ko-KR" altLang="ko-KR" sz="1050" b="0" i="0" u="none" strike="noStrike" cap="none" normalizeH="0" baseline="0">
                <a:ln>
                  <a:noFill/>
                </a:ln>
                <a:solidFill>
                  <a:srgbClr val="BCBEC4"/>
                </a:solidFill>
                <a:effectLst/>
                <a:latin typeface="+mj-lt"/>
                <a:ea typeface="JetBrains Mono"/>
              </a:rPr>
              <a:t> </a:t>
            </a:r>
            <a:r>
              <a:rPr kumimoji="0" lang="en-US" altLang="ko-KR" sz="1050" b="0" i="0" u="none" strike="noStrike" cap="none" normalizeH="0" baseline="0">
                <a:ln>
                  <a:noFill/>
                </a:ln>
                <a:solidFill>
                  <a:srgbClr val="BCBEC4"/>
                </a:solidFill>
                <a:effectLst/>
                <a:latin typeface="+mj-lt"/>
                <a:ea typeface="JetBrains Mono"/>
              </a:rPr>
              <a:t>c</a:t>
            </a:r>
            <a:r>
              <a:rPr kumimoji="0" lang="ko-KR" altLang="ko-KR" sz="1050" b="0" i="0" u="none" strike="noStrike" cap="none" normalizeH="0" baseline="0">
                <a:ln>
                  <a:noFill/>
                </a:ln>
                <a:solidFill>
                  <a:srgbClr val="BCBEC4"/>
                </a:solidFill>
                <a:effectLst/>
                <a:latin typeface="+mj-lt"/>
                <a:ea typeface="JetBrains Mono"/>
              </a:rPr>
              <a:t>ontext) </a:t>
            </a:r>
            <a:r>
              <a:rPr kumimoji="0" lang="ko-KR" altLang="ko-KR" sz="1050" b="0" i="0" u="none" strike="noStrike" cap="none" normalizeH="0" baseline="0">
                <a:ln>
                  <a:noFill/>
                </a:ln>
                <a:solidFill>
                  <a:srgbClr val="CF8E6D"/>
                </a:solidFill>
                <a:effectLst/>
                <a:latin typeface="+mj-lt"/>
                <a:ea typeface="JetBrains Mono"/>
              </a:rPr>
              <a:t>throws </a:t>
            </a:r>
            <a:r>
              <a:rPr kumimoji="0" lang="ko-KR" altLang="ko-KR" sz="1050" b="0" i="0" u="none" strike="noStrike" cap="none" normalizeH="0" baseline="0">
                <a:ln>
                  <a:noFill/>
                </a:ln>
                <a:solidFill>
                  <a:srgbClr val="BCBEC4"/>
                </a:solidFill>
                <a:effectLst/>
                <a:latin typeface="+mj-lt"/>
                <a:ea typeface="JetBrains Mono"/>
              </a:rPr>
              <a:t>ServletException {</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루트 컨텍스트 설정</a:t>
            </a:r>
            <a:r>
              <a:rPr kumimoji="0" lang="en-US" altLang="ko-KR" sz="1050" b="0" i="0" u="none" strike="noStrike" cap="none" normalizeH="0" baseline="0">
                <a:ln>
                  <a:noFill/>
                </a:ln>
                <a:solidFill>
                  <a:srgbClr val="CF8E6D"/>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CF8E6D"/>
                </a:solidFill>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lang="ko-KR" altLang="en-US" sz="1050">
                <a:solidFill>
                  <a:srgbClr val="7A7E85"/>
                </a:solidFill>
                <a:latin typeface="Courier New" panose="02070309020205020404" pitchFamily="49" charset="0"/>
                <a:ea typeface="JetBrains Mono"/>
                <a:cs typeface="Courier New" panose="02070309020205020404" pitchFamily="49" charset="0"/>
              </a:rPr>
              <a:t>서블릿 전용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컨텍스트 설정</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mj-lt"/>
                <a:ea typeface="JetBrains Mono"/>
              </a:rPr>
              <a:t>}</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a:t>
            </a:r>
            <a:r>
              <a:rPr kumimoji="0" lang="en-US" altLang="ko-KR" sz="1050" b="0" i="0" u="none" strike="noStrike" cap="none" normalizeH="0" baseline="0">
                <a:ln>
                  <a:noFill/>
                </a:ln>
                <a:solidFill>
                  <a:srgbClr val="BCBEC4"/>
                </a:solidFill>
                <a:effectLst/>
                <a:latin typeface="+mj-lt"/>
                <a:ea typeface="JetBrains Mono"/>
              </a:rPr>
              <a:t> </a:t>
            </a:r>
            <a:endParaRPr kumimoji="0" lang="ko-KR" altLang="ko-KR" sz="1050" b="0" i="0" u="none" strike="noStrike" cap="none" normalizeH="0" baseline="0">
              <a:ln>
                <a:noFill/>
              </a:ln>
              <a:solidFill>
                <a:schemeClr val="tx1"/>
              </a:solidFill>
              <a:effectLst/>
              <a:latin typeface="+mj-lt"/>
            </a:endParaRPr>
          </a:p>
        </p:txBody>
      </p:sp>
      <p:sp>
        <p:nvSpPr>
          <p:cNvPr id="8" name="화살표: 오른쪽 7">
            <a:extLst>
              <a:ext uri="{FF2B5EF4-FFF2-40B4-BE49-F238E27FC236}">
                <a16:creationId xmlns:a16="http://schemas.microsoft.com/office/drawing/2014/main" id="{FFB16BB8-3F68-D6F1-DF68-59233524C323}"/>
              </a:ext>
            </a:extLst>
          </p:cNvPr>
          <p:cNvSpPr/>
          <p:nvPr/>
        </p:nvSpPr>
        <p:spPr>
          <a:xfrm>
            <a:off x="6549923" y="4647419"/>
            <a:ext cx="278564" cy="24174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a:extLst>
              <a:ext uri="{FF2B5EF4-FFF2-40B4-BE49-F238E27FC236}">
                <a16:creationId xmlns:a16="http://schemas.microsoft.com/office/drawing/2014/main" id="{15A5E707-E03B-0C61-B345-381664E2F26C}"/>
              </a:ext>
            </a:extLst>
          </p:cNvPr>
          <p:cNvSpPr>
            <a:spLocks noChangeArrowheads="1"/>
          </p:cNvSpPr>
          <p:nvPr/>
        </p:nvSpPr>
        <p:spPr bwMode="auto">
          <a:xfrm>
            <a:off x="846157" y="3680401"/>
            <a:ext cx="5498196" cy="238110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3AE60"/>
                </a:solidFill>
                <a:effectLst/>
                <a:latin typeface="Arial Unicode MS"/>
                <a:ea typeface="JetBrains Mono"/>
              </a:rPr>
              <a:t>@HandlesTypes</a:t>
            </a:r>
            <a:r>
              <a:rPr kumimoji="0" lang="ko-KR" altLang="ko-KR" sz="1050" b="0" i="0" u="none" strike="noStrike" cap="none" normalizeH="0" baseline="0">
                <a:ln>
                  <a:noFill/>
                </a:ln>
                <a:solidFill>
                  <a:srgbClr val="BCBEC4"/>
                </a:solidFill>
                <a:effectLst/>
                <a:latin typeface="Arial Unicode MS"/>
                <a:ea typeface="JetBrains Mono"/>
              </a:rPr>
              <a:t>(MyWebAppInitializer.</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특정 타입을 다룰 수 있다</a:t>
            </a:r>
            <a:r>
              <a:rPr kumimoji="0" lang="ko-KR" altLang="ko-KR" sz="1050" b="0" i="0" u="none" strike="noStrike" cap="none" normalizeH="0" baseline="0">
                <a:ln>
                  <a:noFill/>
                </a:ln>
                <a:solidFill>
                  <a:srgbClr val="7A7E85"/>
                </a:solidFill>
                <a:effectLst/>
                <a:latin typeface="Arial Unicode MS"/>
                <a:ea typeface="JetBrains Mono"/>
              </a:rPr>
              <a:t>.</a:t>
            </a:r>
            <a:br>
              <a:rPr kumimoji="0" lang="ko-KR" altLang="ko-KR" sz="1050" b="0" i="0" u="none" strike="noStrike" cap="none" normalizeH="0" baseline="0">
                <a:ln>
                  <a:noFill/>
                </a:ln>
                <a:solidFill>
                  <a:srgbClr val="7A7E85"/>
                </a:solidFill>
                <a:effectLst/>
                <a:latin typeface="Arial Unicode MS"/>
                <a:ea typeface="JetBrains Mono"/>
              </a:rPr>
            </a:br>
            <a:r>
              <a:rPr kumimoji="0" lang="ko-KR" altLang="ko-KR" sz="1050" b="0" i="0" u="none" strike="noStrike" cap="none" normalizeH="0" baseline="0">
                <a:ln>
                  <a:noFill/>
                </a:ln>
                <a:solidFill>
                  <a:srgbClr val="CF8E6D"/>
                </a:solidFill>
                <a:effectLst/>
                <a:latin typeface="Arial Unicode MS"/>
                <a:ea typeface="JetBrains Mono"/>
              </a:rPr>
              <a:t>public class </a:t>
            </a:r>
            <a:r>
              <a:rPr kumimoji="0" lang="ko-KR" altLang="ko-KR" sz="1050" b="0" i="0" u="none" strike="noStrike" cap="none" normalizeH="0" baseline="0">
                <a:ln>
                  <a:noFill/>
                </a:ln>
                <a:solidFill>
                  <a:srgbClr val="BCBEC4"/>
                </a:solidFill>
                <a:effectLst/>
                <a:latin typeface="Arial Unicode MS"/>
                <a:ea typeface="JetBrains Mono"/>
              </a:rPr>
              <a:t>MyServletContainerInitializer </a:t>
            </a:r>
            <a:r>
              <a:rPr kumimoji="0" lang="ko-KR" altLang="ko-KR" sz="1050" b="0" i="0" u="none" strike="noStrike" cap="none" normalizeH="0" baseline="0">
                <a:ln>
                  <a:noFill/>
                </a:ln>
                <a:solidFill>
                  <a:srgbClr val="CF8E6D"/>
                </a:solidFill>
                <a:effectLst/>
                <a:latin typeface="Arial Unicode MS"/>
                <a:ea typeface="JetBrains Mono"/>
              </a:rPr>
              <a:t>implements </a:t>
            </a:r>
            <a:r>
              <a:rPr kumimoji="0" lang="ko-KR" altLang="ko-KR" sz="1050" b="0" i="0" u="none" strike="noStrike" cap="none" normalizeH="0" baseline="0">
                <a:ln>
                  <a:noFill/>
                </a:ln>
                <a:solidFill>
                  <a:srgbClr val="BCBEC4"/>
                </a:solidFill>
                <a:effectLst/>
                <a:latin typeface="Arial Unicode MS"/>
                <a:ea typeface="JetBrains Mono"/>
              </a:rPr>
              <a:t>ServletContainerInitializer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3AE60"/>
                </a:solidFill>
                <a:effectLst/>
                <a:latin typeface="Arial Unicode MS"/>
                <a:ea typeface="JetBrains Mono"/>
              </a:rPr>
              <a:t>@Override</a:t>
            </a:r>
            <a:br>
              <a:rPr kumimoji="0" lang="ko-KR" altLang="ko-KR" sz="1050" b="0" i="0" u="none" strike="noStrike" cap="none" normalizeH="0" baseline="0">
                <a:ln>
                  <a:noFill/>
                </a:ln>
                <a:solidFill>
                  <a:srgbClr val="B3AE60"/>
                </a:solidFill>
                <a:effectLst/>
                <a:latin typeface="Arial Unicode MS"/>
                <a:ea typeface="JetBrains Mono"/>
              </a:rPr>
            </a:br>
            <a:r>
              <a:rPr kumimoji="0" lang="ko-KR" altLang="ko-KR" sz="1050" b="0" i="0" u="none" strike="noStrike" cap="none" normalizeH="0" baseline="0">
                <a:ln>
                  <a:noFill/>
                </a:ln>
                <a:solidFill>
                  <a:srgbClr val="B3AE60"/>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public void </a:t>
            </a:r>
            <a:r>
              <a:rPr kumimoji="0" lang="ko-KR" altLang="ko-KR" sz="1050" b="0" i="0" u="none" strike="noStrike" cap="none" normalizeH="0" baseline="0">
                <a:ln>
                  <a:noFill/>
                </a:ln>
                <a:solidFill>
                  <a:srgbClr val="56A8F5"/>
                </a:solidFill>
                <a:effectLst/>
                <a:latin typeface="Arial Unicode MS"/>
                <a:ea typeface="JetBrains Mono"/>
              </a:rPr>
              <a:t>onStartup</a:t>
            </a:r>
            <a:r>
              <a:rPr kumimoji="0" lang="ko-KR" altLang="ko-KR" sz="1050" b="0" i="0" u="none" strike="noStrike" cap="none" normalizeH="0" baseline="0">
                <a:ln>
                  <a:noFill/>
                </a:ln>
                <a:solidFill>
                  <a:srgbClr val="BCBEC4"/>
                </a:solidFill>
                <a:effectLst/>
                <a:latin typeface="Arial Unicode MS"/>
                <a:ea typeface="JetBrains Mono"/>
              </a:rPr>
              <a:t>(Set&lt;Class&lt;?&gt;&gt; c, ServletContext ctx) </a:t>
            </a:r>
            <a:r>
              <a:rPr kumimoji="0" lang="ko-KR" altLang="ko-KR" sz="1050" b="0" i="0" u="none" strike="noStrike" cap="none" normalizeH="0" baseline="0">
                <a:ln>
                  <a:noFill/>
                </a:ln>
                <a:solidFill>
                  <a:srgbClr val="CF8E6D"/>
                </a:solidFill>
                <a:effectLst/>
                <a:latin typeface="Arial Unicode MS"/>
                <a:ea typeface="JetBrains Mono"/>
              </a:rPr>
              <a:t>throws </a:t>
            </a:r>
            <a:r>
              <a:rPr kumimoji="0" lang="ko-KR" altLang="ko-KR" sz="1050" b="0" i="0" u="none" strike="noStrike" cap="none" normalizeH="0" baseline="0">
                <a:ln>
                  <a:noFill/>
                </a:ln>
                <a:solidFill>
                  <a:srgbClr val="BCBEC4"/>
                </a:solidFill>
                <a:effectLst/>
                <a:latin typeface="Arial Unicode MS"/>
                <a:ea typeface="JetBrains Mono"/>
              </a:rPr>
              <a:t>ServletException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for </a:t>
            </a:r>
            <a:r>
              <a:rPr kumimoji="0" lang="ko-KR" altLang="ko-KR" sz="1050" b="0" i="0" u="none" strike="noStrike" cap="none" normalizeH="0" baseline="0">
                <a:ln>
                  <a:noFill/>
                </a:ln>
                <a:solidFill>
                  <a:srgbClr val="BCBEC4"/>
                </a:solidFill>
                <a:effectLst/>
                <a:latin typeface="Arial Unicode MS"/>
                <a:ea typeface="JetBrains Mono"/>
              </a:rPr>
              <a:t>(Class&lt;?&gt; initClass : c)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MyWebAppInitializer initializer </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BCBEC4"/>
                </a:solidFill>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(MyWebAppInitializer) initClass.getDeclaredConstructor().newInstance();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initializer.onStartup(ctx);</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3BB4EA28-9081-EA49-26C3-20432A9BE65A}"/>
              </a:ext>
            </a:extLst>
          </p:cNvPr>
          <p:cNvSpPr/>
          <p:nvPr/>
        </p:nvSpPr>
        <p:spPr>
          <a:xfrm>
            <a:off x="2355882" y="4353755"/>
            <a:ext cx="1106905" cy="228600"/>
          </a:xfrm>
          <a:prstGeom prst="rect">
            <a:avLst/>
          </a:prstGeom>
          <a:no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AC663BAC-50D5-70C1-DA42-96CC2E8D9519}"/>
              </a:ext>
            </a:extLst>
          </p:cNvPr>
          <p:cNvPicPr>
            <a:picLocks noChangeAspect="1"/>
          </p:cNvPicPr>
          <p:nvPr/>
        </p:nvPicPr>
        <p:blipFill>
          <a:blip r:embed="rId3"/>
          <a:stretch>
            <a:fillRect/>
          </a:stretch>
        </p:blipFill>
        <p:spPr>
          <a:xfrm>
            <a:off x="846156" y="2298430"/>
            <a:ext cx="3882281" cy="899335"/>
          </a:xfrm>
          <a:prstGeom prst="rect">
            <a:avLst/>
          </a:prstGeom>
        </p:spPr>
      </p:pic>
      <p:cxnSp>
        <p:nvCxnSpPr>
          <p:cNvPr id="32" name="직선 화살표 연결선 31">
            <a:extLst>
              <a:ext uri="{FF2B5EF4-FFF2-40B4-BE49-F238E27FC236}">
                <a16:creationId xmlns:a16="http://schemas.microsoft.com/office/drawing/2014/main" id="{11E0FBC5-AE33-5073-9D82-02850D4208C8}"/>
              </a:ext>
            </a:extLst>
          </p:cNvPr>
          <p:cNvCxnSpPr/>
          <p:nvPr/>
        </p:nvCxnSpPr>
        <p:spPr>
          <a:xfrm flipH="1">
            <a:off x="3462787" y="4179736"/>
            <a:ext cx="3653893" cy="17401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55DE5578-7117-CA4C-AB03-3FDCB7AD60CB}"/>
              </a:ext>
            </a:extLst>
          </p:cNvPr>
          <p:cNvSpPr>
            <a:spLocks noChangeArrowheads="1"/>
          </p:cNvSpPr>
          <p:nvPr/>
        </p:nvSpPr>
        <p:spPr bwMode="auto">
          <a:xfrm>
            <a:off x="846156" y="1174165"/>
            <a:ext cx="618790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ServletContainerInitializer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(Set&lt;Class&lt;?&gt;&gt; c, ServletContext ctx)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999F9F61-0AE7-801B-9345-15767858CA23}"/>
              </a:ext>
            </a:extLst>
          </p:cNvPr>
          <p:cNvSpPr>
            <a:spLocks noChangeArrowheads="1"/>
          </p:cNvSpPr>
          <p:nvPr/>
        </p:nvSpPr>
        <p:spPr bwMode="auto">
          <a:xfrm>
            <a:off x="5289733" y="2609597"/>
            <a:ext cx="304923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io.springmvc.</a:t>
            </a:r>
            <a:r>
              <a:rPr kumimoji="0" lang="ko-KR" altLang="ko-KR" sz="1200" b="0" i="0" u="none" strike="noStrike" cap="none" normalizeH="0" baseline="0">
                <a:ln>
                  <a:noFill/>
                </a:ln>
                <a:solidFill>
                  <a:srgbClr val="BCBEC4"/>
                </a:solidFill>
                <a:effectLst/>
                <a:latin typeface="Arial Unicode MS"/>
                <a:ea typeface="JetBrains Mono"/>
              </a:rPr>
              <a:t>MyServletContainerInitializer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6" name="직선 화살표 연결선 35">
            <a:extLst>
              <a:ext uri="{FF2B5EF4-FFF2-40B4-BE49-F238E27FC236}">
                <a16:creationId xmlns:a16="http://schemas.microsoft.com/office/drawing/2014/main" id="{000A23B1-3943-089D-E667-BB1C5BAC721B}"/>
              </a:ext>
            </a:extLst>
          </p:cNvPr>
          <p:cNvCxnSpPr>
            <a:endCxn id="34" idx="1"/>
          </p:cNvCxnSpPr>
          <p:nvPr/>
        </p:nvCxnSpPr>
        <p:spPr>
          <a:xfrm>
            <a:off x="4728437" y="2748096"/>
            <a:ext cx="5612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1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06B9-7C9E-5E1C-A4EA-BED2C9F5603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FF1DBAF-EB31-FFB4-A5AB-B4F19D21EE62}"/>
              </a:ext>
            </a:extLst>
          </p:cNvPr>
          <p:cNvSpPr/>
          <p:nvPr/>
        </p:nvSpPr>
        <p:spPr>
          <a:xfrm>
            <a:off x="198756" y="333425"/>
            <a:ext cx="38822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SpringServletContainerInitializer</a:t>
            </a:r>
            <a:endParaRPr lang="ko-KR" altLang="en-US" b="1">
              <a:solidFill>
                <a:schemeClr val="accent1">
                  <a:lumMod val="75000"/>
                </a:schemeClr>
              </a:solidFill>
            </a:endParaRPr>
          </a:p>
        </p:txBody>
      </p:sp>
      <p:sp>
        <p:nvSpPr>
          <p:cNvPr id="5" name="직사각형 4">
            <a:extLst>
              <a:ext uri="{FF2B5EF4-FFF2-40B4-BE49-F238E27FC236}">
                <a16:creationId xmlns:a16="http://schemas.microsoft.com/office/drawing/2014/main" id="{5B768B56-EA96-1009-A75D-AA9AFD19D02B}"/>
              </a:ext>
            </a:extLst>
          </p:cNvPr>
          <p:cNvSpPr/>
          <p:nvPr/>
        </p:nvSpPr>
        <p:spPr>
          <a:xfrm>
            <a:off x="370205" y="664511"/>
            <a:ext cx="9297168"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Spring </a:t>
            </a:r>
            <a:r>
              <a:rPr lang="ko-KR" altLang="en-US" sz="1200"/>
              <a:t>에서 제공하는 </a:t>
            </a:r>
            <a:r>
              <a:rPr lang="en-US" altLang="ko-KR" sz="1200"/>
              <a:t>ServletContainerInitializer </a:t>
            </a:r>
            <a:r>
              <a:rPr lang="ko-KR" altLang="en-US" sz="1200"/>
              <a:t>로서</a:t>
            </a:r>
            <a:r>
              <a:rPr lang="en-US" altLang="ko-KR" sz="1200"/>
              <a:t> @HandlesTypes </a:t>
            </a:r>
            <a:r>
              <a:rPr lang="ko-KR" altLang="en-US" sz="1200"/>
              <a:t>어노테이션에 </a:t>
            </a:r>
            <a:r>
              <a:rPr lang="en-US" altLang="ko-KR" sz="1200"/>
              <a:t>WebApplicationInitializer</a:t>
            </a:r>
            <a:r>
              <a:rPr lang="ko-KR" altLang="en-US" sz="1200"/>
              <a:t> 타입이 선언되어 있다</a:t>
            </a:r>
            <a:endParaRPr lang="en-US" altLang="ko-KR" sz="1200"/>
          </a:p>
        </p:txBody>
      </p:sp>
      <p:sp>
        <p:nvSpPr>
          <p:cNvPr id="6" name="직사각형 5">
            <a:extLst>
              <a:ext uri="{FF2B5EF4-FFF2-40B4-BE49-F238E27FC236}">
                <a16:creationId xmlns:a16="http://schemas.microsoft.com/office/drawing/2014/main" id="{7B30D91D-CBEB-3772-D0BA-BBCDA126B3D2}"/>
              </a:ext>
            </a:extLst>
          </p:cNvPr>
          <p:cNvSpPr/>
          <p:nvPr/>
        </p:nvSpPr>
        <p:spPr>
          <a:xfrm>
            <a:off x="4091410" y="3270653"/>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23185CB2-5350-19B0-7E59-69205ECC1FD3}"/>
              </a:ext>
            </a:extLst>
          </p:cNvPr>
          <p:cNvSpPr/>
          <p:nvPr/>
        </p:nvSpPr>
        <p:spPr>
          <a:xfrm>
            <a:off x="698627" y="3270655"/>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EEF8BED3-A526-EAC2-2DFD-DC1B41C20396}"/>
              </a:ext>
            </a:extLst>
          </p:cNvPr>
          <p:cNvSpPr/>
          <p:nvPr/>
        </p:nvSpPr>
        <p:spPr>
          <a:xfrm>
            <a:off x="895039" y="3457238"/>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526EC759-814A-F932-E89B-4E3E60929D1A}"/>
              </a:ext>
            </a:extLst>
          </p:cNvPr>
          <p:cNvSpPr/>
          <p:nvPr/>
        </p:nvSpPr>
        <p:spPr>
          <a:xfrm>
            <a:off x="895039" y="4226967"/>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1E1E5324-C5E0-2FCB-17F7-B620171C04B4}"/>
              </a:ext>
            </a:extLst>
          </p:cNvPr>
          <p:cNvSpPr/>
          <p:nvPr/>
        </p:nvSpPr>
        <p:spPr>
          <a:xfrm>
            <a:off x="895039" y="4985397"/>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C98DD456-F56D-5554-15B5-23800D9ADCBF}"/>
              </a:ext>
            </a:extLst>
          </p:cNvPr>
          <p:cNvSpPr txBox="1"/>
          <p:nvPr/>
        </p:nvSpPr>
        <p:spPr>
          <a:xfrm>
            <a:off x="639453" y="5743827"/>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CFFCEE9E-5711-7354-4912-9B57646EE164}"/>
              </a:ext>
            </a:extLst>
          </p:cNvPr>
          <p:cNvCxnSpPr>
            <a:cxnSpLocks/>
            <a:stCxn id="35" idx="3"/>
            <a:endCxn id="39" idx="1"/>
          </p:cNvCxnSpPr>
          <p:nvPr/>
        </p:nvCxnSpPr>
        <p:spPr>
          <a:xfrm flipV="1">
            <a:off x="7100393" y="4448610"/>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F07F2E-E4FF-4D64-7DC4-CC21D12E4098}"/>
              </a:ext>
            </a:extLst>
          </p:cNvPr>
          <p:cNvCxnSpPr>
            <a:cxnSpLocks/>
            <a:stCxn id="11" idx="3"/>
            <a:endCxn id="35" idx="1"/>
          </p:cNvCxnSpPr>
          <p:nvPr/>
        </p:nvCxnSpPr>
        <p:spPr>
          <a:xfrm flipV="1">
            <a:off x="2938740" y="4448611"/>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968AD0-9475-71F1-8151-9C478EC7CD97}"/>
              </a:ext>
            </a:extLst>
          </p:cNvPr>
          <p:cNvSpPr txBox="1"/>
          <p:nvPr/>
        </p:nvSpPr>
        <p:spPr>
          <a:xfrm>
            <a:off x="6075757" y="5745569"/>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BBD48C62-0EE6-183E-7E9D-A21BA4F2448F}"/>
              </a:ext>
            </a:extLst>
          </p:cNvPr>
          <p:cNvCxnSpPr>
            <a:stCxn id="8" idx="2"/>
            <a:endCxn id="11" idx="0"/>
          </p:cNvCxnSpPr>
          <p:nvPr/>
        </p:nvCxnSpPr>
        <p:spPr>
          <a:xfrm>
            <a:off x="1916890" y="3900527"/>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074553F-EC8A-9597-A35E-132E182E04DF}"/>
              </a:ext>
            </a:extLst>
          </p:cNvPr>
          <p:cNvCxnSpPr>
            <a:stCxn id="11" idx="2"/>
            <a:endCxn id="12" idx="0"/>
          </p:cNvCxnSpPr>
          <p:nvPr/>
        </p:nvCxnSpPr>
        <p:spPr>
          <a:xfrm>
            <a:off x="1916890" y="4670256"/>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2534D5F3-D960-D10A-9A73-37203BCD190F}"/>
              </a:ext>
            </a:extLst>
          </p:cNvPr>
          <p:cNvSpPr/>
          <p:nvPr/>
        </p:nvSpPr>
        <p:spPr>
          <a:xfrm>
            <a:off x="4613114" y="4226966"/>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5DB03F63-11DF-DB2E-0579-270707BAA82C}"/>
              </a:ext>
            </a:extLst>
          </p:cNvPr>
          <p:cNvSpPr/>
          <p:nvPr/>
        </p:nvSpPr>
        <p:spPr>
          <a:xfrm>
            <a:off x="7967637" y="4226965"/>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24B1A4C4-CC82-A383-388F-39EBC72284B4}"/>
              </a:ext>
            </a:extLst>
          </p:cNvPr>
          <p:cNvSpPr txBox="1"/>
          <p:nvPr/>
        </p:nvSpPr>
        <p:spPr>
          <a:xfrm>
            <a:off x="8048748" y="4763615"/>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C990A134-676C-802D-DAC8-733733BC4A9C}"/>
              </a:ext>
            </a:extLst>
          </p:cNvPr>
          <p:cNvSpPr txBox="1"/>
          <p:nvPr/>
        </p:nvSpPr>
        <p:spPr>
          <a:xfrm>
            <a:off x="4559675" y="4763615"/>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A5254DB-B882-66DF-A147-995A728E12F1}"/>
              </a:ext>
            </a:extLst>
          </p:cNvPr>
          <p:cNvSpPr txBox="1"/>
          <p:nvPr/>
        </p:nvSpPr>
        <p:spPr>
          <a:xfrm>
            <a:off x="3079243" y="4186999"/>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9F08B3DA-3FE6-988B-1815-921F34749A04}"/>
              </a:ext>
            </a:extLst>
          </p:cNvPr>
          <p:cNvSpPr txBox="1"/>
          <p:nvPr/>
        </p:nvSpPr>
        <p:spPr>
          <a:xfrm>
            <a:off x="7231025" y="4195444"/>
            <a:ext cx="564770" cy="261610"/>
          </a:xfrm>
          <a:prstGeom prst="rect">
            <a:avLst/>
          </a:prstGeom>
          <a:noFill/>
        </p:spPr>
        <p:txBody>
          <a:bodyPr wrap="square">
            <a:spAutoFit/>
          </a:bodyPr>
          <a:lstStyle/>
          <a:p>
            <a:pPr algn="ctr"/>
            <a:r>
              <a:rPr lang="ko-KR" altLang="en-US" sz="1100">
                <a:solidFill>
                  <a:srgbClr val="FF0000"/>
                </a:solidFill>
              </a:rPr>
              <a:t>호출</a:t>
            </a:r>
          </a:p>
        </p:txBody>
      </p:sp>
      <p:sp>
        <p:nvSpPr>
          <p:cNvPr id="9" name="Rectangle 2">
            <a:extLst>
              <a:ext uri="{FF2B5EF4-FFF2-40B4-BE49-F238E27FC236}">
                <a16:creationId xmlns:a16="http://schemas.microsoft.com/office/drawing/2014/main" id="{1025F4E7-E134-F9D4-4BC0-19C68A2519C6}"/>
              </a:ext>
            </a:extLst>
          </p:cNvPr>
          <p:cNvSpPr>
            <a:spLocks noChangeArrowheads="1"/>
          </p:cNvSpPr>
          <p:nvPr/>
        </p:nvSpPr>
        <p:spPr bwMode="auto">
          <a:xfrm>
            <a:off x="665929" y="1173980"/>
            <a:ext cx="9594288"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@HandlesTypes</a:t>
            </a:r>
            <a:r>
              <a:rPr kumimoji="0" lang="ko-KR" altLang="ko-KR" sz="1200" b="0" i="0" u="none" strike="noStrike" cap="none" normalizeH="0" baseline="0">
                <a:ln>
                  <a:noFill/>
                </a:ln>
                <a:solidFill>
                  <a:srgbClr val="BCBEC4"/>
                </a:solidFill>
                <a:effectLst/>
                <a:latin typeface="Arial Unicode MS"/>
                <a:ea typeface="JetBrains Mono"/>
              </a:rPr>
              <a:t>(WebApplicationInitializer.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SpringServletContainerInitializer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ServletContainerInitializer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rPr>
              <a:t>  </a:t>
            </a:r>
            <a:r>
              <a:rPr lang="en-US" altLang="ko-KR" sz="1200">
                <a:solidFill>
                  <a:schemeClr val="bg1">
                    <a:lumMod val="50000"/>
                  </a:schemeClr>
                </a:solidFill>
                <a:latin typeface="Arial Unicode MS"/>
              </a:rPr>
              <a:t> </a:t>
            </a:r>
            <a:r>
              <a:rPr lang="en-US" altLang="ko-KR" sz="1100">
                <a:solidFill>
                  <a:schemeClr val="bg1">
                    <a:lumMod val="50000"/>
                  </a:schemeClr>
                </a:solidFill>
                <a:latin typeface="Arial Unicode MS"/>
              </a:rPr>
              <a:t>// </a:t>
            </a:r>
            <a:r>
              <a:rPr kumimoji="0" lang="ko-KR" altLang="ko-KR" sz="1100" b="0" i="0" u="none" strike="noStrike" cap="none" normalizeH="0" baseline="0">
                <a:ln>
                  <a:noFill/>
                </a:ln>
                <a:solidFill>
                  <a:schemeClr val="bg1">
                    <a:lumMod val="50000"/>
                  </a:schemeClr>
                </a:solidFill>
                <a:effectLst/>
                <a:latin typeface="Arial Unicode MS"/>
                <a:ea typeface="JetBrains Mono"/>
              </a:rPr>
              <a:t>WebApplicationInitializer</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타입의 클래스를 호출</a:t>
            </a:r>
            <a:endParaRPr lang="en-US" altLang="ko-KR" sz="1100">
              <a:solidFill>
                <a:schemeClr val="bg1">
                  <a:lumMod val="50000"/>
                </a:schemeClr>
              </a:solidFill>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3" name="그림 12">
            <a:extLst>
              <a:ext uri="{FF2B5EF4-FFF2-40B4-BE49-F238E27FC236}">
                <a16:creationId xmlns:a16="http://schemas.microsoft.com/office/drawing/2014/main" id="{8C72F44A-9339-5C66-D31E-9DC111E1397E}"/>
              </a:ext>
            </a:extLst>
          </p:cNvPr>
          <p:cNvPicPr>
            <a:picLocks noChangeAspect="1"/>
          </p:cNvPicPr>
          <p:nvPr/>
        </p:nvPicPr>
        <p:blipFill>
          <a:blip r:embed="rId3"/>
          <a:stretch>
            <a:fillRect/>
          </a:stretch>
        </p:blipFill>
        <p:spPr>
          <a:xfrm>
            <a:off x="4091410" y="1889425"/>
            <a:ext cx="7798381" cy="937305"/>
          </a:xfrm>
          <a:prstGeom prst="rect">
            <a:avLst/>
          </a:prstGeom>
          <a:ln w="12700">
            <a:solidFill>
              <a:schemeClr val="tx1"/>
            </a:solidFill>
          </a:ln>
        </p:spPr>
      </p:pic>
    </p:spTree>
    <p:extLst>
      <p:ext uri="{BB962C8B-B14F-4D97-AF65-F5344CB8AC3E}">
        <p14:creationId xmlns:p14="http://schemas.microsoft.com/office/powerpoint/2010/main" val="64931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145813"/>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552123"/>
            <a:ext cx="118217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662468" y="1985263"/>
            <a:ext cx="10076912" cy="40407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MyWebAppInitializer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350184" y="3225978"/>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582364" y="3964555"/>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
        <p:nvSpPr>
          <p:cNvPr id="6" name="Rectangle 1">
            <a:extLst>
              <a:ext uri="{FF2B5EF4-FFF2-40B4-BE49-F238E27FC236}">
                <a16:creationId xmlns:a16="http://schemas.microsoft.com/office/drawing/2014/main" id="{8807CD87-64DE-A771-0730-15420E2FDDC5}"/>
              </a:ext>
            </a:extLst>
          </p:cNvPr>
          <p:cNvSpPr>
            <a:spLocks noChangeArrowheads="1"/>
          </p:cNvSpPr>
          <p:nvPr/>
        </p:nvSpPr>
        <p:spPr bwMode="auto">
          <a:xfrm>
            <a:off x="662468" y="935350"/>
            <a:ext cx="10076912"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WebApplicationInitializer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344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 Boot </a:t>
            </a:r>
            <a:r>
              <a:rPr lang="ko-KR" altLang="en-US" b="1">
                <a:solidFill>
                  <a:schemeClr val="accent1">
                    <a:lumMod val="75000"/>
                  </a:schemeClr>
                </a:solidFill>
              </a:rPr>
              <a:t>초기화 구조</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1866324"/>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279391"/>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273769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2513990"/>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40588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439826"/>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037489"/>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259134"/>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259134"/>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2997523"/>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2997523"/>
            <a:ext cx="758804"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46257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3709258"/>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08591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259133"/>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3583877"/>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506029"/>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501680"/>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082028"/>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417534"/>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4977989"/>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3884952"/>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43072" y="2442067"/>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814899" y="4239987"/>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47078" y="4978564"/>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
        <p:nvSpPr>
          <p:cNvPr id="3" name="Rectangle 1">
            <a:extLst>
              <a:ext uri="{FF2B5EF4-FFF2-40B4-BE49-F238E27FC236}">
                <a16:creationId xmlns:a16="http://schemas.microsoft.com/office/drawing/2014/main" id="{6B524427-E470-3E5E-894B-0FD0D777780F}"/>
              </a:ext>
            </a:extLst>
          </p:cNvPr>
          <p:cNvSpPr>
            <a:spLocks noChangeArrowheads="1"/>
          </p:cNvSpPr>
          <p:nvPr/>
        </p:nvSpPr>
        <p:spPr bwMode="auto">
          <a:xfrm>
            <a:off x="643072" y="1011644"/>
            <a:ext cx="8448016"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@FunctionalInterface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ServletContextInitializer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05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초기화</a:t>
            </a:r>
            <a:r>
              <a:rPr lang="en-US" altLang="ko-KR" sz="1400">
                <a:solidFill>
                  <a:schemeClr val="accent1">
                    <a:lumMod val="75000"/>
                  </a:schemeClr>
                </a:solidFill>
              </a:rPr>
              <a:t>-</a:t>
            </a:r>
            <a:r>
              <a:rPr lang="ko-KR" altLang="en-US" sz="1400">
                <a:solidFill>
                  <a:schemeClr val="accent1">
                    <a:lumMod val="75000"/>
                  </a:schemeClr>
                </a:solidFill>
              </a:rPr>
              <a:t>클래스들</a:t>
            </a:r>
          </a:p>
        </p:txBody>
      </p:sp>
    </p:spTree>
    <p:extLst>
      <p:ext uri="{BB962C8B-B14F-4D97-AF65-F5344CB8AC3E}">
        <p14:creationId xmlns:p14="http://schemas.microsoft.com/office/powerpoint/2010/main" val="316793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
        <p:nvSpPr>
          <p:cNvPr id="2" name="TextBox 1">
            <a:extLst>
              <a:ext uri="{FF2B5EF4-FFF2-40B4-BE49-F238E27FC236}">
                <a16:creationId xmlns:a16="http://schemas.microsoft.com/office/drawing/2014/main" id="{76276983-C788-79CF-D588-3BC4FB10D846}"/>
              </a:ext>
            </a:extLst>
          </p:cNvPr>
          <p:cNvSpPr txBox="1"/>
          <p:nvPr/>
        </p:nvSpPr>
        <p:spPr>
          <a:xfrm>
            <a:off x="1129810" y="3029851"/>
            <a:ext cx="4251090" cy="430887"/>
          </a:xfrm>
          <a:prstGeom prst="rect">
            <a:avLst/>
          </a:prstGeom>
          <a:noFill/>
        </p:spPr>
        <p:txBody>
          <a:bodyPr wrap="square">
            <a:spAutoFit/>
          </a:bodyPr>
          <a:lstStyle/>
          <a:p>
            <a:r>
              <a:rPr lang="en-US" altLang="ko-KR" sz="1100"/>
              <a:t>ServletRegistrationBean</a:t>
            </a:r>
            <a:r>
              <a:rPr lang="ko-KR" altLang="en-US" sz="1100"/>
              <a:t>을 상속받아 스프링 부트에서 서블릿과 관련된 설정</a:t>
            </a:r>
            <a:r>
              <a:rPr lang="en-US" altLang="ko-KR" sz="1100"/>
              <a:t>(</a:t>
            </a:r>
            <a:r>
              <a:rPr lang="ko-KR" altLang="en-US" sz="1100"/>
              <a:t>매핑</a:t>
            </a:r>
            <a:r>
              <a:rPr lang="en-US" altLang="ko-KR" sz="1100"/>
              <a:t>, </a:t>
            </a:r>
            <a:r>
              <a:rPr lang="ko-KR" altLang="en-US" sz="1100"/>
              <a:t>부가 설정 등</a:t>
            </a:r>
            <a:r>
              <a:rPr lang="en-US" altLang="ko-KR" sz="1100"/>
              <a:t>)</a:t>
            </a:r>
            <a:r>
              <a:rPr lang="ko-KR" altLang="en-US" sz="1100"/>
              <a:t>을 수행한다</a:t>
            </a:r>
          </a:p>
        </p:txBody>
      </p:sp>
    </p:spTree>
    <p:extLst>
      <p:ext uri="{BB962C8B-B14F-4D97-AF65-F5344CB8AC3E}">
        <p14:creationId xmlns:p14="http://schemas.microsoft.com/office/powerpoint/2010/main" val="237964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3871645"/>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526785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313936" y="2498884"/>
            <a:ext cx="2724791" cy="46401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4545244"/>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369186" y="653994"/>
            <a:ext cx="8799667" cy="3116238"/>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a:p>
            <a:pPr marL="285750" indent="-285750">
              <a:lnSpc>
                <a:spcPct val="150000"/>
              </a:lnSpc>
              <a:buFont typeface="Arial" panose="020B0604020202020204" pitchFamily="34" charset="0"/>
              <a:buChar char="•"/>
            </a:pPr>
            <a:r>
              <a:rPr lang="en-US" altLang="ko-KR" sz="1200"/>
              <a:t>@EnableWebMvc </a:t>
            </a:r>
            <a:r>
              <a:rPr lang="ko-KR" altLang="en-US" sz="1200"/>
              <a:t>를 선언하면 </a:t>
            </a:r>
            <a:r>
              <a:rPr lang="en-US" altLang="ko-KR" sz="1200"/>
              <a:t>WebMvcConfigurationSupport </a:t>
            </a:r>
            <a:r>
              <a:rPr lang="ko-KR" altLang="en-US" sz="1200"/>
              <a:t>빈이 생성되어 자동설정은 실행 되지 않는다</a:t>
            </a:r>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a:lnSpc>
                <a:spcPct val="150000"/>
              </a:lnSpc>
            </a:pPr>
            <a:endParaRPr lang="en-US" altLang="ko-KR" sz="1200"/>
          </a:p>
          <a:p>
            <a:pPr>
              <a:lnSpc>
                <a:spcPct val="150000"/>
              </a:lnSpc>
            </a:pPr>
            <a:endParaRPr lang="en-US" altLang="ko-KR" sz="1200"/>
          </a:p>
          <a:p>
            <a:pPr marL="285750" indent="-285750">
              <a:lnSpc>
                <a:spcPct val="150000"/>
              </a:lnSpc>
              <a:buFont typeface="Arial" panose="020B0604020202020204" pitchFamily="34" charset="0"/>
              <a:buChar char="•"/>
            </a:pPr>
            <a:r>
              <a:rPr lang="ko-KR" altLang="en-US" sz="1200"/>
              <a:t>메시지 컨버터</a:t>
            </a:r>
            <a:r>
              <a:rPr lang="en-US" altLang="ko-KR" sz="1200"/>
              <a:t>, </a:t>
            </a:r>
            <a:r>
              <a:rPr lang="ko-KR" altLang="en-US" sz="1200"/>
              <a:t>뷰 리졸버</a:t>
            </a:r>
            <a:r>
              <a:rPr lang="en-US" altLang="ko-KR" sz="1200"/>
              <a:t>, </a:t>
            </a:r>
            <a:r>
              <a:rPr lang="ko-KR" altLang="en-US" sz="1200"/>
              <a:t>포맷터</a:t>
            </a:r>
            <a:r>
              <a:rPr lang="en-US" altLang="ko-KR" sz="1200"/>
              <a:t>, </a:t>
            </a:r>
            <a:r>
              <a:rPr lang="ko-KR" altLang="en-US" sz="1200"/>
              <a:t>인터셉터</a:t>
            </a:r>
            <a:r>
              <a:rPr lang="en-US" altLang="ko-KR" sz="1200"/>
              <a:t>, </a:t>
            </a:r>
            <a:r>
              <a:rPr lang="ko-KR" altLang="en-US" sz="1200"/>
              <a:t>리소스 핸들러 등 </a:t>
            </a:r>
            <a:r>
              <a:rPr lang="en-US" altLang="ko-KR" sz="1200"/>
              <a:t>Web MVC</a:t>
            </a:r>
            <a:r>
              <a:rPr lang="ko-KR" altLang="en-US" sz="1200"/>
              <a:t>에서 자주 사용하는 </a:t>
            </a:r>
            <a:r>
              <a:rPr lang="en-US" altLang="ko-KR" sz="1200"/>
              <a:t>Bean</a:t>
            </a:r>
            <a:r>
              <a:rPr lang="ko-KR" altLang="en-US" sz="1200"/>
              <a:t>들이 이 클래스를 통해 자동 구성된다</a:t>
            </a:r>
            <a:endParaRPr lang="en-US" altLang="ko-KR" sz="1200"/>
          </a:p>
          <a:p>
            <a:pPr marL="285750" indent="-285750">
              <a:lnSpc>
                <a:spcPct val="150000"/>
              </a:lnSpc>
              <a:buFont typeface="Arial" panose="020B0604020202020204" pitchFamily="34" charset="0"/>
              <a:buChar char="•"/>
            </a:pPr>
            <a:r>
              <a:rPr lang="en-US" altLang="ko-KR" sz="1200"/>
              <a:t>@SpringBootApplication </a:t>
            </a:r>
            <a:r>
              <a:rPr lang="ko-KR" altLang="en-US" sz="1200"/>
              <a:t>만 붙였는데 모든 </a:t>
            </a:r>
            <a:r>
              <a:rPr lang="en-US" altLang="ko-KR" sz="1200"/>
              <a:t>MVC </a:t>
            </a:r>
            <a:r>
              <a:rPr lang="ko-KR" altLang="en-US" sz="1200"/>
              <a:t>기능이 자동으로 작동할까</a:t>
            </a:r>
            <a:r>
              <a:rPr lang="en-US" altLang="ko-KR" sz="1200"/>
              <a:t>?”</a:t>
            </a:r>
            <a:r>
              <a:rPr lang="ko-KR" altLang="en-US" sz="1200"/>
              <a:t>라는 질문에 대한 답을 가장 직접적으로 보여주는 클래스</a:t>
            </a:r>
            <a:endParaRPr lang="en-US" altLang="ko-KR" sz="1200"/>
          </a:p>
        </p:txBody>
      </p:sp>
      <p:sp>
        <p:nvSpPr>
          <p:cNvPr id="22" name="TextBox 21">
            <a:extLst>
              <a:ext uri="{FF2B5EF4-FFF2-40B4-BE49-F238E27FC236}">
                <a16:creationId xmlns:a16="http://schemas.microsoft.com/office/drawing/2014/main" id="{1675FA06-19C4-4EE6-D300-8AE5E4D08B9E}"/>
              </a:ext>
            </a:extLst>
          </p:cNvPr>
          <p:cNvSpPr txBox="1"/>
          <p:nvPr/>
        </p:nvSpPr>
        <p:spPr>
          <a:xfrm>
            <a:off x="4155539" y="5307306"/>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
        <p:nvSpPr>
          <p:cNvPr id="2" name="Rectangle 1">
            <a:extLst>
              <a:ext uri="{FF2B5EF4-FFF2-40B4-BE49-F238E27FC236}">
                <a16:creationId xmlns:a16="http://schemas.microsoft.com/office/drawing/2014/main" id="{A9A09E1D-6A8E-4A75-EA38-F3DAED430256}"/>
              </a:ext>
            </a:extLst>
          </p:cNvPr>
          <p:cNvSpPr>
            <a:spLocks noChangeArrowheads="1"/>
          </p:cNvSpPr>
          <p:nvPr/>
        </p:nvSpPr>
        <p:spPr bwMode="auto">
          <a:xfrm>
            <a:off x="3802284" y="1550694"/>
            <a:ext cx="436365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@ConditionalOnMissingBean</a:t>
            </a:r>
            <a:r>
              <a:rPr kumimoji="0" lang="ko-KR" altLang="ko-KR" sz="1100" b="0" i="0" u="none" strike="noStrike" cap="none" normalizeH="0" baseline="0">
                <a:ln>
                  <a:noFill/>
                </a:ln>
                <a:solidFill>
                  <a:srgbClr val="BCBEC4"/>
                </a:solidFill>
                <a:effectLst/>
                <a:latin typeface="Arial Unicode MS"/>
                <a:ea typeface="JetBrains Mono"/>
              </a:rPr>
              <a:t>(WebMvcConfigurationSupport.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253B53F-FD45-6674-95B5-19D12AFEB27A}"/>
              </a:ext>
            </a:extLst>
          </p:cNvPr>
          <p:cNvSpPr>
            <a:spLocks noChangeArrowheads="1"/>
          </p:cNvSpPr>
          <p:nvPr/>
        </p:nvSpPr>
        <p:spPr bwMode="auto">
          <a:xfrm>
            <a:off x="3802284" y="1861689"/>
            <a:ext cx="4363656" cy="11079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@Documented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@Import</a:t>
            </a:r>
            <a:r>
              <a:rPr kumimoji="0" lang="ko-KR" altLang="ko-KR" sz="1100" b="0" i="0" u="none" strike="noStrike" cap="none" normalizeH="0" baseline="0">
                <a:ln>
                  <a:noFill/>
                </a:ln>
                <a:solidFill>
                  <a:srgbClr val="BCBEC4"/>
                </a:solidFill>
                <a:effectLst/>
                <a:latin typeface="Arial Unicode MS"/>
                <a:ea typeface="JetBrains Mono"/>
              </a:rPr>
              <a:t>(DelegatingWebMvcConfiguration.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EnableWebMvc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563877-17E3-A716-F5AA-71BE4657C150}"/>
              </a:ext>
            </a:extLst>
          </p:cNvPr>
          <p:cNvSpPr txBox="1"/>
          <p:nvPr/>
        </p:nvSpPr>
        <p:spPr>
          <a:xfrm>
            <a:off x="4155539" y="3864811"/>
            <a:ext cx="777795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cxnSp>
        <p:nvCxnSpPr>
          <p:cNvPr id="15" name="직선 화살표 연결선 14">
            <a:extLst>
              <a:ext uri="{FF2B5EF4-FFF2-40B4-BE49-F238E27FC236}">
                <a16:creationId xmlns:a16="http://schemas.microsoft.com/office/drawing/2014/main" id="{3739524A-676B-0F04-00C6-BC3D2F20E798}"/>
              </a:ext>
            </a:extLst>
          </p:cNvPr>
          <p:cNvCxnSpPr>
            <a:cxnSpLocks/>
          </p:cNvCxnSpPr>
          <p:nvPr/>
        </p:nvCxnSpPr>
        <p:spPr>
          <a:xfrm flipV="1">
            <a:off x="6753828" y="1753565"/>
            <a:ext cx="0" cy="6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8232F56-71D2-EF92-11BC-713EF58F5EE4}"/>
              </a:ext>
            </a:extLst>
          </p:cNvPr>
          <p:cNvSpPr/>
          <p:nvPr/>
        </p:nvSpPr>
        <p:spPr>
          <a:xfrm>
            <a:off x="6765919" y="2016324"/>
            <a:ext cx="639919" cy="246221"/>
          </a:xfrm>
          <a:prstGeom prst="rect">
            <a:avLst/>
          </a:prstGeom>
        </p:spPr>
        <p:txBody>
          <a:bodyPr wrap="none">
            <a:spAutoFit/>
          </a:bodyPr>
          <a:lstStyle/>
          <a:p>
            <a:r>
              <a:rPr lang="ko-KR" altLang="en-US" sz="1000" b="1">
                <a:solidFill>
                  <a:srgbClr val="FF0000"/>
                </a:solidFill>
              </a:rPr>
              <a:t>상속관계</a:t>
            </a:r>
          </a:p>
        </p:txBody>
      </p:sp>
    </p:spTree>
    <p:extLst>
      <p:ext uri="{BB962C8B-B14F-4D97-AF65-F5344CB8AC3E}">
        <p14:creationId xmlns:p14="http://schemas.microsoft.com/office/powerpoint/2010/main" val="891633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48614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566436"/>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68947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009725"/>
            <a:ext cx="0" cy="476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132762"/>
            <a:ext cx="2" cy="433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2E799F-2E04-BB0E-B78A-0FE14369210A}"/>
              </a:ext>
            </a:extLst>
          </p:cNvPr>
          <p:cNvSpPr txBox="1"/>
          <p:nvPr/>
        </p:nvSpPr>
        <p:spPr>
          <a:xfrm>
            <a:off x="4083839" y="599493"/>
            <a:ext cx="7550327" cy="62324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전통적인 스프링 </a:t>
            </a:r>
            <a:r>
              <a:rPr lang="en-US" altLang="ko-KR" sz="1200"/>
              <a:t>MVC</a:t>
            </a:r>
            <a:r>
              <a:rPr lang="ko-KR" altLang="en-US" sz="1200"/>
              <a:t>에서 </a:t>
            </a:r>
            <a:r>
              <a:rPr lang="en-US" altLang="ko-KR" sz="1200"/>
              <a:t>@EnableWebMvc </a:t>
            </a:r>
            <a:r>
              <a:rPr lang="ko-KR" altLang="en-US" sz="1200"/>
              <a:t>를 사용할 때</a:t>
            </a:r>
            <a:r>
              <a:rPr lang="en-US" altLang="ko-KR" sz="1200"/>
              <a:t> MVC </a:t>
            </a:r>
            <a:r>
              <a:rPr lang="ko-KR" altLang="en-US" sz="1200"/>
              <a:t>구성에 필요한 핵심 </a:t>
            </a:r>
            <a:r>
              <a:rPr lang="en-US" altLang="ko-KR" sz="1200"/>
              <a:t>Bean </a:t>
            </a:r>
            <a:r>
              <a:rPr lang="ko-KR" altLang="en-US" sz="1200"/>
              <a:t>등록</a:t>
            </a:r>
            <a:r>
              <a:rPr lang="en-US" altLang="ko-KR" sz="1200"/>
              <a:t>(</a:t>
            </a:r>
            <a:r>
              <a:rPr lang="ko-KR" altLang="en-US" sz="1200"/>
              <a:t>핸들러 매핑</a:t>
            </a:r>
            <a:r>
              <a:rPr lang="en-US" altLang="ko-KR" sz="1200"/>
              <a:t>, </a:t>
            </a:r>
            <a:r>
              <a:rPr lang="ko-KR" altLang="en-US" sz="1200"/>
              <a:t>핸들러 어댑터</a:t>
            </a:r>
            <a:r>
              <a:rPr lang="en-US" altLang="ko-KR" sz="1200"/>
              <a:t>, </a:t>
            </a:r>
            <a:r>
              <a:rPr lang="ko-KR" altLang="en-US" sz="1200"/>
              <a:t>뷰 리졸버 등</a:t>
            </a:r>
            <a:r>
              <a:rPr lang="en-US" altLang="ko-KR" sz="1200"/>
              <a:t>)</a:t>
            </a:r>
            <a:r>
              <a:rPr lang="ko-KR" altLang="en-US" sz="1200"/>
              <a:t>을 담당하는 추상 클래스로서</a:t>
            </a:r>
            <a:r>
              <a:rPr lang="en-US" altLang="ko-KR" sz="1200"/>
              <a:t> </a:t>
            </a:r>
            <a:r>
              <a:rPr lang="ko-KR" altLang="en-US" sz="1200"/>
              <a:t>스프링 </a:t>
            </a:r>
            <a:r>
              <a:rPr lang="en-US" altLang="ko-KR" sz="1200"/>
              <a:t>MVC</a:t>
            </a:r>
            <a:r>
              <a:rPr lang="ko-KR" altLang="en-US" sz="1200"/>
              <a:t>의 ‘기본 골격’이라고 볼 수 있다</a:t>
            </a:r>
          </a:p>
        </p:txBody>
      </p:sp>
      <p:sp>
        <p:nvSpPr>
          <p:cNvPr id="6" name="TextBox 5">
            <a:extLst>
              <a:ext uri="{FF2B5EF4-FFF2-40B4-BE49-F238E27FC236}">
                <a16:creationId xmlns:a16="http://schemas.microsoft.com/office/drawing/2014/main" id="{7F1FD036-E4DD-8421-C939-BCB13822B38C}"/>
              </a:ext>
            </a:extLst>
          </p:cNvPr>
          <p:cNvSpPr txBox="1"/>
          <p:nvPr/>
        </p:nvSpPr>
        <p:spPr>
          <a:xfrm>
            <a:off x="4083838" y="1476456"/>
            <a:ext cx="7550327" cy="117724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WebMvcConfigurationSupport </a:t>
            </a:r>
            <a:r>
              <a:rPr lang="ko-KR" altLang="en-US" sz="1200"/>
              <a:t>를 확장하고</a:t>
            </a:r>
            <a:r>
              <a:rPr lang="en-US" altLang="ko-KR" sz="1200"/>
              <a:t> </a:t>
            </a:r>
            <a:r>
              <a:rPr lang="ko-KR" altLang="en-US" sz="1200"/>
              <a:t>내부적으로 여러 개의 </a:t>
            </a:r>
            <a:r>
              <a:rPr lang="en-US" altLang="ko-KR" sz="1200"/>
              <a:t>WebMvcConfigurer(</a:t>
            </a:r>
            <a:r>
              <a:rPr lang="ko-KR" altLang="en-US" sz="1200"/>
              <a:t>개발자가 작성한 커스텀 설정 클래스들</a:t>
            </a:r>
            <a:r>
              <a:rPr lang="en-US" altLang="ko-KR" sz="1200"/>
              <a:t>)</a:t>
            </a:r>
            <a:r>
              <a:rPr lang="ko-KR" altLang="en-US" sz="1200"/>
              <a:t>를 찾아서 적용</a:t>
            </a:r>
            <a:r>
              <a:rPr lang="en-US" altLang="ko-KR" sz="1200"/>
              <a:t>(Delegation)</a:t>
            </a:r>
            <a:r>
              <a:rPr lang="ko-KR" altLang="en-US" sz="1200"/>
              <a:t>해 주는 역할을 한다</a:t>
            </a:r>
            <a:endParaRPr lang="en-US" altLang="ko-KR" sz="1200"/>
          </a:p>
          <a:p>
            <a:pPr marL="171450" indent="-171450">
              <a:lnSpc>
                <a:spcPct val="150000"/>
              </a:lnSpc>
              <a:buFont typeface="Arial" panose="020B0604020202020204" pitchFamily="34" charset="0"/>
              <a:buChar char="•"/>
            </a:pPr>
            <a:r>
              <a:rPr lang="en-US" altLang="ko-KR" sz="1200"/>
              <a:t>@EnableWebMvc </a:t>
            </a:r>
            <a:r>
              <a:rPr lang="ko-KR" altLang="en-US" sz="1200"/>
              <a:t>또는 스프링 부트가 제공하는 자동 설정과 사용자가 정의한 </a:t>
            </a:r>
            <a:r>
              <a:rPr lang="en-US" altLang="ko-KR" sz="1200"/>
              <a:t>WebMvcConfigurer </a:t>
            </a:r>
            <a:r>
              <a:rPr lang="ko-KR" altLang="en-US" sz="1200"/>
              <a:t>들을 연결해 주는 위임 클래스라 볼 수 있다</a:t>
            </a:r>
          </a:p>
        </p:txBody>
      </p:sp>
      <p:sp>
        <p:nvSpPr>
          <p:cNvPr id="9" name="TextBox 8">
            <a:extLst>
              <a:ext uri="{FF2B5EF4-FFF2-40B4-BE49-F238E27FC236}">
                <a16:creationId xmlns:a16="http://schemas.microsoft.com/office/drawing/2014/main" id="{56A6AF76-8BA7-160A-1E29-006D10BBFEC0}"/>
              </a:ext>
            </a:extLst>
          </p:cNvPr>
          <p:cNvSpPr txBox="1"/>
          <p:nvPr/>
        </p:nvSpPr>
        <p:spPr>
          <a:xfrm>
            <a:off x="598343" y="3209824"/>
            <a:ext cx="11751001" cy="3393237"/>
          </a:xfrm>
          <a:prstGeom prst="rect">
            <a:avLst/>
          </a:prstGeom>
          <a:noFill/>
        </p:spPr>
        <p:txBody>
          <a:bodyPr wrap="square">
            <a:spAutoFit/>
          </a:bodyPr>
          <a:lstStyle/>
          <a:p>
            <a:pPr marL="228600" indent="-228600">
              <a:lnSpc>
                <a:spcPct val="150000"/>
              </a:lnSpc>
              <a:buFont typeface="+mj-lt"/>
              <a:buAutoNum type="arabicPeriod"/>
            </a:pPr>
            <a:r>
              <a:rPr lang="ko-KR" altLang="en-US" sz="1200" b="1"/>
              <a:t>핸들러 매핑 및 핸들러 어댑터 설정</a:t>
            </a:r>
            <a:r>
              <a:rPr lang="en-US" altLang="ko-KR" sz="1200"/>
              <a:t>:</a:t>
            </a:r>
          </a:p>
          <a:p>
            <a:pPr marL="685800" lvl="1" indent="-228600">
              <a:lnSpc>
                <a:spcPct val="150000"/>
              </a:lnSpc>
              <a:buFont typeface="Arial" panose="020B0604020202020204" pitchFamily="34" charset="0"/>
              <a:buChar char="•"/>
            </a:pPr>
            <a:r>
              <a:rPr lang="en-US" altLang="ko-KR" sz="1200"/>
              <a:t>RequestMappingHandlerMapping, RequestMappingHandlerAdapter, ExceptionHandlerExceptionResolver </a:t>
            </a:r>
            <a:r>
              <a:rPr lang="ko-KR" altLang="en-US" sz="1200"/>
              <a:t>등의 다양한 핸들러 매핑과 어댑터를 설정한다</a:t>
            </a:r>
            <a:endParaRPr lang="en-US" altLang="ko-KR" sz="1200"/>
          </a:p>
          <a:p>
            <a:pPr marL="228600" indent="-228600">
              <a:lnSpc>
                <a:spcPct val="150000"/>
              </a:lnSpc>
              <a:buFont typeface="+mj-lt"/>
              <a:buAutoNum type="arabicPeriod"/>
            </a:pPr>
            <a:r>
              <a:rPr lang="ko-KR" altLang="en-US" sz="1200" b="1"/>
              <a:t>뷰 리졸버</a:t>
            </a:r>
            <a:r>
              <a:rPr lang="en-US" altLang="ko-KR" sz="1200" b="1"/>
              <a:t>(ViewResolver)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뷰 리졸버는 컨트롤러에서 반환된 뷰 이름을 실제 뷰로 변환하는 역할을 한다</a:t>
            </a:r>
            <a:endParaRPr lang="en-US" altLang="ko-KR" sz="1200"/>
          </a:p>
          <a:p>
            <a:pPr marL="228600" indent="-228600">
              <a:lnSpc>
                <a:spcPct val="150000"/>
              </a:lnSpc>
              <a:buFont typeface="+mj-lt"/>
              <a:buAutoNum type="arabicPeriod"/>
            </a:pPr>
            <a:r>
              <a:rPr lang="en-US" altLang="ko-KR" sz="1200" b="1"/>
              <a:t>MessageConverters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marL="228600" indent="-228600">
              <a:lnSpc>
                <a:spcPct val="150000"/>
              </a:lnSpc>
              <a:buFont typeface="+mj-lt"/>
              <a:buAutoNum type="arabicPeriod"/>
            </a:pPr>
            <a:r>
              <a:rPr lang="en-US" altLang="ko-KR" sz="1200" b="1"/>
              <a:t>Validator</a:t>
            </a:r>
            <a:r>
              <a:rPr lang="ko-KR" altLang="en-US" sz="1200" b="1"/>
              <a:t>와 </a:t>
            </a:r>
            <a:r>
              <a:rPr lang="en-US" altLang="ko-KR" sz="1200" b="1"/>
              <a:t>Formatting </a:t>
            </a:r>
            <a:r>
              <a:rPr lang="ko-KR" altLang="en-US" sz="1200" b="1"/>
              <a:t>설정</a:t>
            </a:r>
            <a:r>
              <a:rPr lang="en-US" altLang="ko-KR" sz="1200"/>
              <a:t>:</a:t>
            </a:r>
          </a:p>
          <a:p>
            <a:pPr marL="685800" lvl="1" indent="-228600">
              <a:lnSpc>
                <a:spcPct val="150000"/>
              </a:lnSpc>
              <a:buFont typeface="Arial" panose="020B0604020202020204" pitchFamily="34" charset="0"/>
              <a:buChar char="•"/>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marL="228600" indent="-228600">
              <a:lnSpc>
                <a:spcPct val="150000"/>
              </a:lnSpc>
              <a:buFont typeface="+mj-lt"/>
              <a:buAutoNum type="arabicPeriod"/>
            </a:pPr>
            <a:r>
              <a:rPr lang="ko-KR" altLang="en-US" sz="1200" b="1"/>
              <a:t>인터셉터</a:t>
            </a:r>
            <a:r>
              <a:rPr lang="en-US" altLang="ko-KR" sz="1200" b="1"/>
              <a:t>(Interceptors) </a:t>
            </a:r>
            <a:r>
              <a:rPr lang="ko-KR" altLang="en-US" sz="1200" b="1"/>
              <a:t>및 기타 커스터마이징 포인트</a:t>
            </a:r>
            <a:r>
              <a:rPr lang="en-US" altLang="ko-KR" sz="1200"/>
              <a:t>:</a:t>
            </a:r>
          </a:p>
          <a:p>
            <a:pPr marL="685800" lvl="1" indent="-228600">
              <a:lnSpc>
                <a:spcPct val="150000"/>
              </a:lnSpc>
              <a:buFont typeface="Arial" panose="020B0604020202020204" pitchFamily="34" charset="0"/>
              <a:buChar char="•"/>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marL="228600" indent="-228600">
              <a:lnSpc>
                <a:spcPct val="150000"/>
              </a:lnSpc>
              <a:buFont typeface="+mj-lt"/>
              <a:buAutoNum type="arabicPeriod"/>
            </a:pPr>
            <a:r>
              <a:rPr lang="ko-KR" altLang="en-US" sz="1200" b="1"/>
              <a:t>정적 리소스 제공 설정</a:t>
            </a:r>
            <a:r>
              <a:rPr lang="en-US" altLang="ko-KR" sz="1200"/>
              <a:t>:</a:t>
            </a:r>
          </a:p>
          <a:p>
            <a:pPr marL="685800" lvl="1" indent="-228600">
              <a:lnSpc>
                <a:spcPct val="150000"/>
              </a:lnSpc>
              <a:buFont typeface="Arial" panose="020B0604020202020204" pitchFamily="34" charset="0"/>
              <a:buChar char="•"/>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0F9C-FED2-3811-1EE1-48EEE7DEC2B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9817F762-9829-1A75-6C7B-9C376CA5CC55}"/>
              </a:ext>
            </a:extLst>
          </p:cNvPr>
          <p:cNvSpPr/>
          <p:nvPr/>
        </p:nvSpPr>
        <p:spPr>
          <a:xfrm>
            <a:off x="370207" y="570617"/>
            <a:ext cx="11738784"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WebMvcConfigurer </a:t>
            </a:r>
            <a:r>
              <a:rPr lang="ko-KR" altLang="en-US" sz="1200">
                <a:latin typeface="+mn-ea"/>
              </a:rPr>
              <a:t>는 </a:t>
            </a:r>
            <a:r>
              <a:rPr lang="en-US" altLang="ko-KR" sz="1200">
                <a:latin typeface="+mn-ea"/>
              </a:rPr>
              <a:t>Web MVC </a:t>
            </a:r>
            <a:r>
              <a:rPr lang="ko-KR" altLang="en-US" sz="1200">
                <a:latin typeface="+mn-ea"/>
              </a:rPr>
              <a:t>관련 설정을 커스터마이징할 수 있는 다양한 메서드를 정의하고 있으며 스프링 부트가 기본적으로 제공하는 자동 구성을 유지하면서</a:t>
            </a:r>
            <a:r>
              <a:rPr lang="en-US" altLang="ko-KR" sz="1200">
                <a:latin typeface="+mn-ea"/>
              </a:rPr>
              <a:t> </a:t>
            </a:r>
            <a:r>
              <a:rPr lang="ko-KR" altLang="en-US" sz="1200">
                <a:latin typeface="+mn-ea"/>
              </a:rPr>
              <a:t>필요한 부분만 맞춤형으로 설정할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 정적 리소스 매핑</a:t>
            </a:r>
            <a:r>
              <a:rPr lang="en-US" altLang="ko-KR" sz="1200">
                <a:latin typeface="+mn-ea"/>
              </a:rPr>
              <a:t>(addResourceHandlers), CORS </a:t>
            </a:r>
            <a:r>
              <a:rPr lang="ko-KR" altLang="en-US" sz="1200">
                <a:latin typeface="+mn-ea"/>
              </a:rPr>
              <a:t>설정</a:t>
            </a:r>
            <a:r>
              <a:rPr lang="en-US" altLang="ko-KR" sz="1200">
                <a:latin typeface="+mn-ea"/>
              </a:rPr>
              <a:t>(addCorsMappings), </a:t>
            </a:r>
            <a:r>
              <a:rPr lang="ko-KR" altLang="en-US" sz="1200">
                <a:latin typeface="+mn-ea"/>
              </a:rPr>
              <a:t>메시지 컨버터 등록</a:t>
            </a:r>
            <a:r>
              <a:rPr lang="en-US" altLang="ko-KR" sz="1200">
                <a:latin typeface="+mn-ea"/>
              </a:rPr>
              <a:t>(configureMessageConverters), </a:t>
            </a:r>
            <a:r>
              <a:rPr lang="ko-KR" altLang="en-US" sz="1200">
                <a:latin typeface="+mn-ea"/>
              </a:rPr>
              <a:t>인터셉터 추가</a:t>
            </a:r>
            <a:r>
              <a:rPr lang="en-US" altLang="ko-KR" sz="1200">
                <a:latin typeface="+mn-ea"/>
              </a:rPr>
              <a:t>(addInterceptors) </a:t>
            </a:r>
            <a:r>
              <a:rPr lang="ko-KR" altLang="en-US" sz="1200">
                <a:latin typeface="+mn-ea"/>
              </a:rPr>
              <a:t>등</a:t>
            </a:r>
            <a:r>
              <a:rPr lang="en-US" altLang="ko-KR" sz="1200">
                <a:latin typeface="+mn-ea"/>
              </a:rPr>
              <a:t> MVC </a:t>
            </a:r>
            <a:r>
              <a:rPr lang="ko-KR" altLang="en-US" sz="1200">
                <a:latin typeface="+mn-ea"/>
              </a:rPr>
              <a:t>전반에 걸친 세부 설정들을 손쉽게 추가하거나 변경할 수 있다</a:t>
            </a:r>
            <a:endParaRPr lang="en-US" altLang="ko-KR" sz="1200">
              <a:latin typeface="+mn-ea"/>
            </a:endParaRPr>
          </a:p>
        </p:txBody>
      </p:sp>
      <p:sp>
        <p:nvSpPr>
          <p:cNvPr id="2" name="직사각형 1">
            <a:extLst>
              <a:ext uri="{FF2B5EF4-FFF2-40B4-BE49-F238E27FC236}">
                <a16:creationId xmlns:a16="http://schemas.microsoft.com/office/drawing/2014/main" id="{5D85E0AD-7EE8-A837-2E03-06648AF78586}"/>
              </a:ext>
            </a:extLst>
          </p:cNvPr>
          <p:cNvSpPr/>
          <p:nvPr/>
        </p:nvSpPr>
        <p:spPr>
          <a:xfrm>
            <a:off x="83009" y="257897"/>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B6B355B-C447-B6AA-4B89-56103CEFA2F6}"/>
              </a:ext>
            </a:extLst>
          </p:cNvPr>
          <p:cNvSpPr>
            <a:spLocks noChangeArrowheads="1"/>
          </p:cNvSpPr>
          <p:nvPr/>
        </p:nvSpPr>
        <p:spPr bwMode="auto">
          <a:xfrm>
            <a:off x="443698" y="2273834"/>
            <a:ext cx="6923588" cy="44935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MyWebMvcConfig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addResourceHandlers</a:t>
            </a:r>
            <a:r>
              <a:rPr kumimoji="0" lang="ko-KR" altLang="ko-KR" sz="1100" b="0" i="0" u="none" strike="noStrike" cap="none" normalizeH="0" baseline="0">
                <a:ln>
                  <a:noFill/>
                </a:ln>
                <a:solidFill>
                  <a:srgbClr val="BCBEC4"/>
                </a:solidFill>
                <a:effectLst/>
                <a:latin typeface="Arial Unicode MS"/>
                <a:ea typeface="JetBrains Mono"/>
              </a:rPr>
              <a:t>(ResourceHandlerRegistry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registry.addResourceHandler(</a:t>
            </a:r>
            <a:r>
              <a:rPr kumimoji="0" lang="ko-KR" altLang="ko-KR" sz="1100" b="0" i="0" u="none" strike="noStrike" cap="none" normalizeH="0" baseline="0">
                <a:ln>
                  <a:noFill/>
                </a:ln>
                <a:solidFill>
                  <a:srgbClr val="6AAB73"/>
                </a:solidFill>
                <a:effectLst/>
                <a:latin typeface="Arial Unicode MS"/>
                <a:ea typeface="JetBrains Mono"/>
              </a:rPr>
              <a:t>"/static/**"</a:t>
            </a:r>
            <a:r>
              <a:rPr kumimoji="0" lang="ko-KR" altLang="ko-KR" sz="1100" b="0" i="0" u="none" strike="noStrike" cap="none" normalizeH="0" baseline="0">
                <a:ln>
                  <a:noFill/>
                </a:ln>
                <a:solidFill>
                  <a:srgbClr val="BCBEC4"/>
                </a:solidFill>
                <a:effectLst/>
                <a:latin typeface="Arial Unicode MS"/>
                <a:ea typeface="JetBrains Mono"/>
              </a:rPr>
              <a:t>).addResourceLocations(</a:t>
            </a:r>
            <a:r>
              <a:rPr kumimoji="0" lang="ko-KR" altLang="ko-KR" sz="1100" b="0" i="0" u="none" strike="noStrike" cap="none" normalizeH="0" baseline="0">
                <a:ln>
                  <a:noFill/>
                </a:ln>
                <a:solidFill>
                  <a:srgbClr val="6AAB73"/>
                </a:solidFill>
                <a:effectLst/>
                <a:latin typeface="Arial Unicode MS"/>
                <a:ea typeface="JetBrains Mono"/>
              </a:rPr>
              <a:t>"classpath:/my-static-files/"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registry.addInterceptor(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MyCustomInterceptor()).addPathPatterns(</a:t>
            </a:r>
            <a:r>
              <a:rPr kumimoji="0" lang="ko-KR" altLang="ko-KR" sz="1100" b="0" i="0" u="none" strike="noStrike" cap="none" normalizeH="0" baseline="0">
                <a:ln>
                  <a:noFill/>
                </a:ln>
                <a:solidFill>
                  <a:srgbClr val="6AAB73"/>
                </a:solidFill>
                <a:effectLst/>
                <a:latin typeface="Arial Unicode MS"/>
                <a:ea typeface="JetBrains Mono"/>
              </a:rPr>
              <a:t>"/api/**"</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.excludePathPatterns(</a:t>
            </a:r>
            <a:r>
              <a:rPr kumimoji="0" lang="ko-KR" altLang="ko-KR" sz="1100" b="0" i="0" u="none" strike="noStrike" cap="none" normalizeH="0" baseline="0">
                <a:ln>
                  <a:noFill/>
                </a:ln>
                <a:solidFill>
                  <a:srgbClr val="6AAB73"/>
                </a:solidFill>
                <a:effectLst/>
                <a:latin typeface="Arial Unicode MS"/>
                <a:ea typeface="JetBrains Mono"/>
              </a:rPr>
              <a:t>"/api/public/**"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extendMessageConverters</a:t>
            </a:r>
            <a:r>
              <a:rPr kumimoji="0" lang="ko-KR" altLang="ko-KR" sz="1100" b="0" i="0" u="none" strike="noStrike" cap="none" normalizeH="0" baseline="0">
                <a:ln>
                  <a:noFill/>
                </a:ln>
                <a:solidFill>
                  <a:srgbClr val="BCBEC4"/>
                </a:solidFill>
                <a:effectLst/>
                <a:latin typeface="Arial Unicode MS"/>
                <a:ea typeface="JetBrains Mono"/>
              </a:rPr>
              <a:t>(List&lt;HttpMessageConverter&lt;?&gt;&gt; converters)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MappingJackson2HttpMessageConverter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MappingJackson2HttpMessageConverter();</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converters.add(</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addArgumentResolvers</a:t>
            </a:r>
            <a:r>
              <a:rPr kumimoji="0" lang="ko-KR" altLang="ko-KR" sz="1100" b="0" i="0" u="none" strike="noStrike" cap="none" normalizeH="0" baseline="0">
                <a:ln>
                  <a:noFill/>
                </a:ln>
                <a:solidFill>
                  <a:srgbClr val="BCBEC4"/>
                </a:solidFill>
                <a:effectLst/>
                <a:latin typeface="Arial Unicode MS"/>
                <a:ea typeface="JetBrains Mono"/>
              </a:rPr>
              <a:t>(List&lt;HandlerMethodArgumentResolver&gt; 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MyCustomArgumentResolver());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69DD7B3-6140-A6D0-C22F-DD4E29B65754}"/>
              </a:ext>
            </a:extLst>
          </p:cNvPr>
          <p:cNvSpPr/>
          <p:nvPr/>
        </p:nvSpPr>
        <p:spPr>
          <a:xfrm>
            <a:off x="83009" y="1826182"/>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pic>
        <p:nvPicPr>
          <p:cNvPr id="6" name="그림 5">
            <a:extLst>
              <a:ext uri="{FF2B5EF4-FFF2-40B4-BE49-F238E27FC236}">
                <a16:creationId xmlns:a16="http://schemas.microsoft.com/office/drawing/2014/main" id="{DA51E032-9AE4-45B5-5C9A-E965781E467D}"/>
              </a:ext>
            </a:extLst>
          </p:cNvPr>
          <p:cNvPicPr>
            <a:picLocks noChangeAspect="1"/>
          </p:cNvPicPr>
          <p:nvPr/>
        </p:nvPicPr>
        <p:blipFill>
          <a:blip r:embed="rId3"/>
          <a:stretch>
            <a:fillRect/>
          </a:stretch>
        </p:blipFill>
        <p:spPr>
          <a:xfrm>
            <a:off x="7506181" y="2266139"/>
            <a:ext cx="4339405" cy="4501233"/>
          </a:xfrm>
          <a:prstGeom prst="rect">
            <a:avLst/>
          </a:prstGeom>
        </p:spPr>
      </p:pic>
    </p:spTree>
    <p:extLst>
      <p:ext uri="{BB962C8B-B14F-4D97-AF65-F5344CB8AC3E}">
        <p14:creationId xmlns:p14="http://schemas.microsoft.com/office/powerpoint/2010/main" val="411004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106696"/>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endParaRPr lang="en-US" altLang="ko-KR" sz="1400">
              <a:solidFill>
                <a:schemeClr val="accent1">
                  <a:lumMod val="75000"/>
                </a:schemeClr>
              </a:solidFill>
            </a:endParaRP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116759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컨트롤러로부터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처리기</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740896"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98858" cy="346249"/>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599247" y="2809040"/>
            <a:ext cx="1756501"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55748" y="2245995"/>
            <a:ext cx="2380659"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77498" y="2063990"/>
            <a:ext cx="828754"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V="1">
            <a:off x="2477498" y="1390528"/>
            <a:ext cx="9092"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77498" y="4024226"/>
            <a:ext cx="9093"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55748" y="3416633"/>
            <a:ext cx="2380659"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3305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348893</TotalTime>
  <Words>71332</Words>
  <Application>Microsoft Office PowerPoint</Application>
  <PresentationFormat>와이드스크린</PresentationFormat>
  <Paragraphs>6951</Paragraphs>
  <Slides>517</Slides>
  <Notes>374</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517</vt:i4>
      </vt:variant>
    </vt:vector>
  </HeadingPairs>
  <TitlesOfParts>
    <vt:vector size="532"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21802</cp:revision>
  <dcterms:created xsi:type="dcterms:W3CDTF">2022-04-29T16:45:00Z</dcterms:created>
  <dcterms:modified xsi:type="dcterms:W3CDTF">2025-02-18T08:30:48Z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